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1" r:id="rId2"/>
    <p:sldMasterId id="2147483764" r:id="rId3"/>
    <p:sldMasterId id="2147483776" r:id="rId4"/>
    <p:sldMasterId id="2147483788" r:id="rId5"/>
    <p:sldMasterId id="2147483800" r:id="rId6"/>
  </p:sldMasterIdLst>
  <p:notesMasterIdLst>
    <p:notesMasterId r:id="rId117"/>
  </p:notesMasterIdLst>
  <p:sldIdLst>
    <p:sldId id="475" r:id="rId7"/>
    <p:sldId id="474" r:id="rId8"/>
    <p:sldId id="256" r:id="rId9"/>
    <p:sldId id="508" r:id="rId10"/>
    <p:sldId id="509" r:id="rId11"/>
    <p:sldId id="510" r:id="rId12"/>
    <p:sldId id="512" r:id="rId13"/>
    <p:sldId id="527" r:id="rId14"/>
    <p:sldId id="513" r:id="rId15"/>
    <p:sldId id="511" r:id="rId16"/>
    <p:sldId id="529" r:id="rId17"/>
    <p:sldId id="528" r:id="rId18"/>
    <p:sldId id="524" r:id="rId19"/>
    <p:sldId id="525" r:id="rId20"/>
    <p:sldId id="526" r:id="rId21"/>
    <p:sldId id="518" r:id="rId22"/>
    <p:sldId id="376" r:id="rId23"/>
    <p:sldId id="477" r:id="rId24"/>
    <p:sldId id="478" r:id="rId25"/>
    <p:sldId id="479" r:id="rId26"/>
    <p:sldId id="492" r:id="rId27"/>
    <p:sldId id="493" r:id="rId28"/>
    <p:sldId id="487" r:id="rId29"/>
    <p:sldId id="495" r:id="rId30"/>
    <p:sldId id="496" r:id="rId31"/>
    <p:sldId id="497" r:id="rId32"/>
    <p:sldId id="498" r:id="rId33"/>
    <p:sldId id="499" r:id="rId34"/>
    <p:sldId id="530" r:id="rId35"/>
    <p:sldId id="257" r:id="rId36"/>
    <p:sldId id="269" r:id="rId37"/>
    <p:sldId id="258" r:id="rId38"/>
    <p:sldId id="271" r:id="rId39"/>
    <p:sldId id="483" r:id="rId40"/>
    <p:sldId id="491" r:id="rId41"/>
    <p:sldId id="394" r:id="rId42"/>
    <p:sldId id="411" r:id="rId43"/>
    <p:sldId id="371" r:id="rId44"/>
    <p:sldId id="543" r:id="rId45"/>
    <p:sldId id="265" r:id="rId46"/>
    <p:sldId id="421" r:id="rId47"/>
    <p:sldId id="433" r:id="rId48"/>
    <p:sldId id="544" r:id="rId49"/>
    <p:sldId id="545" r:id="rId50"/>
    <p:sldId id="546" r:id="rId51"/>
    <p:sldId id="547" r:id="rId52"/>
    <p:sldId id="555" r:id="rId53"/>
    <p:sldId id="548" r:id="rId54"/>
    <p:sldId id="557" r:id="rId55"/>
    <p:sldId id="556" r:id="rId56"/>
    <p:sldId id="563" r:id="rId57"/>
    <p:sldId id="564" r:id="rId58"/>
    <p:sldId id="565" r:id="rId59"/>
    <p:sldId id="566" r:id="rId60"/>
    <p:sldId id="567" r:id="rId61"/>
    <p:sldId id="568" r:id="rId62"/>
    <p:sldId id="558" r:id="rId63"/>
    <p:sldId id="560" r:id="rId64"/>
    <p:sldId id="559" r:id="rId65"/>
    <p:sldId id="561" r:id="rId66"/>
    <p:sldId id="562" r:id="rId67"/>
    <p:sldId id="569" r:id="rId68"/>
    <p:sldId id="570" r:id="rId69"/>
    <p:sldId id="571" r:id="rId70"/>
    <p:sldId id="572" r:id="rId71"/>
    <p:sldId id="259" r:id="rId72"/>
    <p:sldId id="261" r:id="rId73"/>
    <p:sldId id="262" r:id="rId74"/>
    <p:sldId id="263" r:id="rId75"/>
    <p:sldId id="266" r:id="rId76"/>
    <p:sldId id="264" r:id="rId77"/>
    <p:sldId id="573" r:id="rId78"/>
    <p:sldId id="281" r:id="rId79"/>
    <p:sldId id="287" r:id="rId80"/>
    <p:sldId id="282" r:id="rId81"/>
    <p:sldId id="283" r:id="rId82"/>
    <p:sldId id="284" r:id="rId83"/>
    <p:sldId id="574" r:id="rId84"/>
    <p:sldId id="268" r:id="rId85"/>
    <p:sldId id="288" r:id="rId86"/>
    <p:sldId id="275" r:id="rId87"/>
    <p:sldId id="289" r:id="rId88"/>
    <p:sldId id="276" r:id="rId89"/>
    <p:sldId id="267" r:id="rId90"/>
    <p:sldId id="270" r:id="rId91"/>
    <p:sldId id="575" r:id="rId92"/>
    <p:sldId id="272" r:id="rId93"/>
    <p:sldId id="277" r:id="rId94"/>
    <p:sldId id="278" r:id="rId95"/>
    <p:sldId id="279" r:id="rId96"/>
    <p:sldId id="290" r:id="rId97"/>
    <p:sldId id="576" r:id="rId98"/>
    <p:sldId id="577" r:id="rId99"/>
    <p:sldId id="578" r:id="rId100"/>
    <p:sldId id="519" r:id="rId101"/>
    <p:sldId id="520" r:id="rId102"/>
    <p:sldId id="579" r:id="rId103"/>
    <p:sldId id="580" r:id="rId104"/>
    <p:sldId id="581" r:id="rId105"/>
    <p:sldId id="582" r:id="rId106"/>
    <p:sldId id="583" r:id="rId107"/>
    <p:sldId id="584" r:id="rId108"/>
    <p:sldId id="444" r:id="rId109"/>
    <p:sldId id="585" r:id="rId110"/>
    <p:sldId id="295" r:id="rId111"/>
    <p:sldId id="294" r:id="rId112"/>
    <p:sldId id="507" r:id="rId113"/>
    <p:sldId id="586" r:id="rId114"/>
    <p:sldId id="587" r:id="rId115"/>
    <p:sldId id="494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F9C"/>
    <a:srgbClr val="007236"/>
    <a:srgbClr val="58852B"/>
    <a:srgbClr val="5A8A27"/>
    <a:srgbClr val="8892C8"/>
    <a:srgbClr val="E18F2C"/>
    <a:srgbClr val="F7D118"/>
    <a:srgbClr val="BD582C"/>
    <a:srgbClr val="FFFF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0" autoAdjust="0"/>
    <p:restoredTop sz="94660"/>
  </p:normalViewPr>
  <p:slideViewPr>
    <p:cSldViewPr snapToGrid="0">
      <p:cViewPr>
        <p:scale>
          <a:sx n="90" d="100"/>
          <a:sy n="90" d="100"/>
        </p:scale>
        <p:origin x="173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ojitc\Desktop\EMNLP%20Tutorial\codemix_papers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papers%20and%20ppts\TAB%202016\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of Codemixing papers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1998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19</c:v>
                </c:pt>
                <c:pt idx="9">
                  <c:v>6</c:v>
                </c:pt>
                <c:pt idx="10">
                  <c:v>32</c:v>
                </c:pt>
                <c:pt idx="11">
                  <c:v>13</c:v>
                </c:pt>
                <c:pt idx="12">
                  <c:v>59</c:v>
                </c:pt>
                <c:pt idx="1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6D-4E18-AA93-EBD680F6C9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8084248"/>
        <c:axId val="794501392"/>
      </c:lineChart>
      <c:catAx>
        <c:axId val="34808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501392"/>
        <c:crosses val="autoZero"/>
        <c:auto val="1"/>
        <c:lblAlgn val="ctr"/>
        <c:lblOffset val="100"/>
        <c:noMultiLvlLbl val="0"/>
      </c:catAx>
      <c:valAx>
        <c:axId val="79450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4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HMM (2)</c:v>
                </c:pt>
                <c:pt idx="1">
                  <c:v>HMM (7)</c:v>
                </c:pt>
                <c:pt idx="2">
                  <c:v>HMM (25)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96</c:v>
                </c:pt>
                <c:pt idx="1">
                  <c:v>94.5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37-4B0C-B540-57AADDC4F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087632"/>
        <c:axId val="285088416"/>
      </c:barChart>
      <c:catAx>
        <c:axId val="28508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088416"/>
        <c:crosses val="autoZero"/>
        <c:auto val="1"/>
        <c:lblAlgn val="ctr"/>
        <c:lblOffset val="100"/>
        <c:noMultiLvlLbl val="0"/>
      </c:catAx>
      <c:valAx>
        <c:axId val="28508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08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AC6CF-D654-44F7-9D47-066CDC8AF03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CC8C1AF-7EF5-462F-A07E-A03547178539}">
      <dgm:prSet/>
      <dgm:spPr/>
      <dgm:t>
        <a:bodyPr/>
        <a:lstStyle/>
        <a:p>
          <a:pPr>
            <a:defRPr cap="all"/>
          </a:pPr>
          <a:r>
            <a:rPr lang="en-US"/>
            <a:t>Priorities of tasks</a:t>
          </a:r>
        </a:p>
      </dgm:t>
    </dgm:pt>
    <dgm:pt modelId="{2A6C48FD-D0CA-4279-8040-116FE38147D7}" type="parTrans" cxnId="{945C39C2-698C-457D-B79D-1DF4905DB358}">
      <dgm:prSet/>
      <dgm:spPr/>
      <dgm:t>
        <a:bodyPr/>
        <a:lstStyle/>
        <a:p>
          <a:endParaRPr lang="en-US"/>
        </a:p>
      </dgm:t>
    </dgm:pt>
    <dgm:pt modelId="{ADB759DA-8625-437D-BC02-550BEB9CE2AC}" type="sibTrans" cxnId="{945C39C2-698C-457D-B79D-1DF4905DB358}">
      <dgm:prSet/>
      <dgm:spPr/>
      <dgm:t>
        <a:bodyPr/>
        <a:lstStyle/>
        <a:p>
          <a:endParaRPr lang="en-US"/>
        </a:p>
      </dgm:t>
    </dgm:pt>
    <dgm:pt modelId="{52A958B0-3B52-4D3B-AE99-DD023AC986E3}">
      <dgm:prSet/>
      <dgm:spPr/>
      <dgm:t>
        <a:bodyPr/>
        <a:lstStyle/>
        <a:p>
          <a:pPr>
            <a:defRPr cap="all"/>
          </a:pPr>
          <a:r>
            <a:rPr lang="en-US"/>
            <a:t>Data collection and preparation strategies</a:t>
          </a:r>
        </a:p>
      </dgm:t>
    </dgm:pt>
    <dgm:pt modelId="{7ADD14DF-E9EB-4037-9361-F6E56A460305}" type="parTrans" cxnId="{0181D960-FBC3-4F8F-94BC-EEAACBCAF346}">
      <dgm:prSet/>
      <dgm:spPr/>
      <dgm:t>
        <a:bodyPr/>
        <a:lstStyle/>
        <a:p>
          <a:endParaRPr lang="en-US"/>
        </a:p>
      </dgm:t>
    </dgm:pt>
    <dgm:pt modelId="{F2EC25E3-1C09-4B1B-A989-582835F35272}" type="sibTrans" cxnId="{0181D960-FBC3-4F8F-94BC-EEAACBCAF346}">
      <dgm:prSet/>
      <dgm:spPr/>
      <dgm:t>
        <a:bodyPr/>
        <a:lstStyle/>
        <a:p>
          <a:endParaRPr lang="en-US"/>
        </a:p>
      </dgm:t>
    </dgm:pt>
    <dgm:pt modelId="{961098C0-CE15-4CF2-9042-602E7CF13448}">
      <dgm:prSet/>
      <dgm:spPr/>
      <dgm:t>
        <a:bodyPr/>
        <a:lstStyle/>
        <a:p>
          <a:pPr>
            <a:defRPr cap="all"/>
          </a:pPr>
          <a:r>
            <a:rPr lang="en-US"/>
            <a:t>Optimally use of existing resources</a:t>
          </a:r>
        </a:p>
      </dgm:t>
    </dgm:pt>
    <dgm:pt modelId="{FAF6CD42-D9CC-460C-AACF-F929DD0796DE}" type="parTrans" cxnId="{C5345187-7BF9-4854-8648-18416C16E490}">
      <dgm:prSet/>
      <dgm:spPr/>
      <dgm:t>
        <a:bodyPr/>
        <a:lstStyle/>
        <a:p>
          <a:endParaRPr lang="en-US"/>
        </a:p>
      </dgm:t>
    </dgm:pt>
    <dgm:pt modelId="{8AC00540-BA83-4C8B-A04C-65D7615B2390}" type="sibTrans" cxnId="{C5345187-7BF9-4854-8648-18416C16E490}">
      <dgm:prSet/>
      <dgm:spPr/>
      <dgm:t>
        <a:bodyPr/>
        <a:lstStyle/>
        <a:p>
          <a:endParaRPr lang="en-US"/>
        </a:p>
      </dgm:t>
    </dgm:pt>
    <dgm:pt modelId="{AE994A77-3E89-417F-B0B1-01AB4BE3F399}">
      <dgm:prSet/>
      <dgm:spPr/>
      <dgm:t>
        <a:bodyPr/>
        <a:lstStyle/>
        <a:p>
          <a:pPr>
            <a:defRPr cap="all"/>
          </a:pPr>
          <a:r>
            <a:rPr lang="en-US"/>
            <a:t>User-centric design of (code-mixed) NLP systems</a:t>
          </a:r>
        </a:p>
      </dgm:t>
    </dgm:pt>
    <dgm:pt modelId="{286E95A2-B334-47CD-88AC-486409712FF4}" type="parTrans" cxnId="{0A571A55-0AA6-49AF-976C-1495C5DAC863}">
      <dgm:prSet/>
      <dgm:spPr/>
      <dgm:t>
        <a:bodyPr/>
        <a:lstStyle/>
        <a:p>
          <a:endParaRPr lang="en-US"/>
        </a:p>
      </dgm:t>
    </dgm:pt>
    <dgm:pt modelId="{23996962-4333-4CEC-905F-D3E38CA6246E}" type="sibTrans" cxnId="{0A571A55-0AA6-49AF-976C-1495C5DAC863}">
      <dgm:prSet/>
      <dgm:spPr/>
      <dgm:t>
        <a:bodyPr/>
        <a:lstStyle/>
        <a:p>
          <a:endParaRPr lang="en-US"/>
        </a:p>
      </dgm:t>
    </dgm:pt>
    <dgm:pt modelId="{C0D0560A-C675-494E-AE8C-1EF7B151BF12}" type="pres">
      <dgm:prSet presAssocID="{97CAC6CF-D654-44F7-9D47-066CDC8AF032}" presName="root" presStyleCnt="0">
        <dgm:presLayoutVars>
          <dgm:dir/>
          <dgm:resizeHandles val="exact"/>
        </dgm:presLayoutVars>
      </dgm:prSet>
      <dgm:spPr/>
    </dgm:pt>
    <dgm:pt modelId="{BFC61D13-90F1-4388-BF54-A5337DBE0348}" type="pres">
      <dgm:prSet presAssocID="{7CC8C1AF-7EF5-462F-A07E-A03547178539}" presName="compNode" presStyleCnt="0"/>
      <dgm:spPr/>
    </dgm:pt>
    <dgm:pt modelId="{80DAFD5F-EDF8-4CE3-960B-65629A118DC7}" type="pres">
      <dgm:prSet presAssocID="{7CC8C1AF-7EF5-462F-A07E-A03547178539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4D299C7-D45E-43F1-9C66-33A6F59C47B7}" type="pres">
      <dgm:prSet presAssocID="{7CC8C1AF-7EF5-462F-A07E-A0354717853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21C35A3-A46B-40F3-865C-6D10702F210E}" type="pres">
      <dgm:prSet presAssocID="{7CC8C1AF-7EF5-462F-A07E-A03547178539}" presName="spaceRect" presStyleCnt="0"/>
      <dgm:spPr/>
    </dgm:pt>
    <dgm:pt modelId="{BB0618C0-F945-4604-A266-FE23B4624F13}" type="pres">
      <dgm:prSet presAssocID="{7CC8C1AF-7EF5-462F-A07E-A03547178539}" presName="textRect" presStyleLbl="revTx" presStyleIdx="0" presStyleCnt="4">
        <dgm:presLayoutVars>
          <dgm:chMax val="1"/>
          <dgm:chPref val="1"/>
        </dgm:presLayoutVars>
      </dgm:prSet>
      <dgm:spPr/>
    </dgm:pt>
    <dgm:pt modelId="{244D3EFA-DD52-4716-9D3F-6DB6CF397412}" type="pres">
      <dgm:prSet presAssocID="{ADB759DA-8625-437D-BC02-550BEB9CE2AC}" presName="sibTrans" presStyleCnt="0"/>
      <dgm:spPr/>
    </dgm:pt>
    <dgm:pt modelId="{9F64AC34-7657-47D8-A798-EEFAE013CABE}" type="pres">
      <dgm:prSet presAssocID="{52A958B0-3B52-4D3B-AE99-DD023AC986E3}" presName="compNode" presStyleCnt="0"/>
      <dgm:spPr/>
    </dgm:pt>
    <dgm:pt modelId="{DBBA54D2-67B7-4054-AE62-D17D2D58818C}" type="pres">
      <dgm:prSet presAssocID="{52A958B0-3B52-4D3B-AE99-DD023AC986E3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773AFDE-EBBC-4D29-BA58-D9083F63AB0B}" type="pres">
      <dgm:prSet presAssocID="{52A958B0-3B52-4D3B-AE99-DD023AC986E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BFF86B8-B011-410B-877B-7371FDCB8590}" type="pres">
      <dgm:prSet presAssocID="{52A958B0-3B52-4D3B-AE99-DD023AC986E3}" presName="spaceRect" presStyleCnt="0"/>
      <dgm:spPr/>
    </dgm:pt>
    <dgm:pt modelId="{038F7D96-75CA-499E-B976-C4D4A579EFB5}" type="pres">
      <dgm:prSet presAssocID="{52A958B0-3B52-4D3B-AE99-DD023AC986E3}" presName="textRect" presStyleLbl="revTx" presStyleIdx="1" presStyleCnt="4">
        <dgm:presLayoutVars>
          <dgm:chMax val="1"/>
          <dgm:chPref val="1"/>
        </dgm:presLayoutVars>
      </dgm:prSet>
      <dgm:spPr/>
    </dgm:pt>
    <dgm:pt modelId="{6E8F565B-1D0F-45DF-AD00-BA0BA236867B}" type="pres">
      <dgm:prSet presAssocID="{F2EC25E3-1C09-4B1B-A989-582835F35272}" presName="sibTrans" presStyleCnt="0"/>
      <dgm:spPr/>
    </dgm:pt>
    <dgm:pt modelId="{535E1418-F846-4D62-A88D-E042CF24F53A}" type="pres">
      <dgm:prSet presAssocID="{961098C0-CE15-4CF2-9042-602E7CF13448}" presName="compNode" presStyleCnt="0"/>
      <dgm:spPr/>
    </dgm:pt>
    <dgm:pt modelId="{05488B09-E1FF-478E-9C30-4441EDFB04DF}" type="pres">
      <dgm:prSet presAssocID="{961098C0-CE15-4CF2-9042-602E7CF13448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ACB6CF4-1D03-4C96-B348-76578FAE62FF}" type="pres">
      <dgm:prSet presAssocID="{961098C0-CE15-4CF2-9042-602E7CF134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84D5C8A4-F36F-4713-BB7E-1A6949476C6C}" type="pres">
      <dgm:prSet presAssocID="{961098C0-CE15-4CF2-9042-602E7CF13448}" presName="spaceRect" presStyleCnt="0"/>
      <dgm:spPr/>
    </dgm:pt>
    <dgm:pt modelId="{EC52E791-3F67-4A21-86FD-579694E34C84}" type="pres">
      <dgm:prSet presAssocID="{961098C0-CE15-4CF2-9042-602E7CF13448}" presName="textRect" presStyleLbl="revTx" presStyleIdx="2" presStyleCnt="4">
        <dgm:presLayoutVars>
          <dgm:chMax val="1"/>
          <dgm:chPref val="1"/>
        </dgm:presLayoutVars>
      </dgm:prSet>
      <dgm:spPr/>
    </dgm:pt>
    <dgm:pt modelId="{0CA2FACF-234C-4F1B-8149-79405D3A8D1B}" type="pres">
      <dgm:prSet presAssocID="{8AC00540-BA83-4C8B-A04C-65D7615B2390}" presName="sibTrans" presStyleCnt="0"/>
      <dgm:spPr/>
    </dgm:pt>
    <dgm:pt modelId="{2518ACF9-C8B6-4BBB-8EA5-86BA77F00403}" type="pres">
      <dgm:prSet presAssocID="{AE994A77-3E89-417F-B0B1-01AB4BE3F399}" presName="compNode" presStyleCnt="0"/>
      <dgm:spPr/>
    </dgm:pt>
    <dgm:pt modelId="{10CF1756-4412-4460-B918-2050D2D79E0E}" type="pres">
      <dgm:prSet presAssocID="{AE994A77-3E89-417F-B0B1-01AB4BE3F399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2145E43-151D-4680-B79A-06FDDD4DC5C5}" type="pres">
      <dgm:prSet presAssocID="{AE994A77-3E89-417F-B0B1-01AB4BE3F39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4B5BA6C7-620D-44ED-A2A5-1106B4006B55}" type="pres">
      <dgm:prSet presAssocID="{AE994A77-3E89-417F-B0B1-01AB4BE3F399}" presName="spaceRect" presStyleCnt="0"/>
      <dgm:spPr/>
    </dgm:pt>
    <dgm:pt modelId="{29DC62AF-F7EB-4B84-9E26-21AA28C3CACC}" type="pres">
      <dgm:prSet presAssocID="{AE994A77-3E89-417F-B0B1-01AB4BE3F39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181D960-FBC3-4F8F-94BC-EEAACBCAF346}" srcId="{97CAC6CF-D654-44F7-9D47-066CDC8AF032}" destId="{52A958B0-3B52-4D3B-AE99-DD023AC986E3}" srcOrd="1" destOrd="0" parTransId="{7ADD14DF-E9EB-4037-9361-F6E56A460305}" sibTransId="{F2EC25E3-1C09-4B1B-A989-582835F35272}"/>
    <dgm:cxn modelId="{01F69448-DEB6-4177-ACBD-64E51B3D343D}" type="presOf" srcId="{7CC8C1AF-7EF5-462F-A07E-A03547178539}" destId="{BB0618C0-F945-4604-A266-FE23B4624F13}" srcOrd="0" destOrd="0" presId="urn:microsoft.com/office/officeart/2018/5/layout/IconLeafLabelList"/>
    <dgm:cxn modelId="{0A571A55-0AA6-49AF-976C-1495C5DAC863}" srcId="{97CAC6CF-D654-44F7-9D47-066CDC8AF032}" destId="{AE994A77-3E89-417F-B0B1-01AB4BE3F399}" srcOrd="3" destOrd="0" parTransId="{286E95A2-B334-47CD-88AC-486409712FF4}" sibTransId="{23996962-4333-4CEC-905F-D3E38CA6246E}"/>
    <dgm:cxn modelId="{7B60377E-8D6D-4AA6-BE89-8A756FA44FDA}" type="presOf" srcId="{961098C0-CE15-4CF2-9042-602E7CF13448}" destId="{EC52E791-3F67-4A21-86FD-579694E34C84}" srcOrd="0" destOrd="0" presId="urn:microsoft.com/office/officeart/2018/5/layout/IconLeafLabelList"/>
    <dgm:cxn modelId="{C5345187-7BF9-4854-8648-18416C16E490}" srcId="{97CAC6CF-D654-44F7-9D47-066CDC8AF032}" destId="{961098C0-CE15-4CF2-9042-602E7CF13448}" srcOrd="2" destOrd="0" parTransId="{FAF6CD42-D9CC-460C-AACF-F929DD0796DE}" sibTransId="{8AC00540-BA83-4C8B-A04C-65D7615B2390}"/>
    <dgm:cxn modelId="{945C39C2-698C-457D-B79D-1DF4905DB358}" srcId="{97CAC6CF-D654-44F7-9D47-066CDC8AF032}" destId="{7CC8C1AF-7EF5-462F-A07E-A03547178539}" srcOrd="0" destOrd="0" parTransId="{2A6C48FD-D0CA-4279-8040-116FE38147D7}" sibTransId="{ADB759DA-8625-437D-BC02-550BEB9CE2AC}"/>
    <dgm:cxn modelId="{469690DE-8C9A-485E-9463-387F4671247D}" type="presOf" srcId="{52A958B0-3B52-4D3B-AE99-DD023AC986E3}" destId="{038F7D96-75CA-499E-B976-C4D4A579EFB5}" srcOrd="0" destOrd="0" presId="urn:microsoft.com/office/officeart/2018/5/layout/IconLeafLabelList"/>
    <dgm:cxn modelId="{98F637E9-B693-42E2-8DD0-9DBAE5125F89}" type="presOf" srcId="{AE994A77-3E89-417F-B0B1-01AB4BE3F399}" destId="{29DC62AF-F7EB-4B84-9E26-21AA28C3CACC}" srcOrd="0" destOrd="0" presId="urn:microsoft.com/office/officeart/2018/5/layout/IconLeafLabelList"/>
    <dgm:cxn modelId="{574922EA-E2C6-4E56-A454-D75B1EFECA85}" type="presOf" srcId="{97CAC6CF-D654-44F7-9D47-066CDC8AF032}" destId="{C0D0560A-C675-494E-AE8C-1EF7B151BF12}" srcOrd="0" destOrd="0" presId="urn:microsoft.com/office/officeart/2018/5/layout/IconLeafLabelList"/>
    <dgm:cxn modelId="{77DD1302-7D93-41B4-B768-4AF5769D6E06}" type="presParOf" srcId="{C0D0560A-C675-494E-AE8C-1EF7B151BF12}" destId="{BFC61D13-90F1-4388-BF54-A5337DBE0348}" srcOrd="0" destOrd="0" presId="urn:microsoft.com/office/officeart/2018/5/layout/IconLeafLabelList"/>
    <dgm:cxn modelId="{00BB149E-E0BE-4544-9115-2160ED0430DB}" type="presParOf" srcId="{BFC61D13-90F1-4388-BF54-A5337DBE0348}" destId="{80DAFD5F-EDF8-4CE3-960B-65629A118DC7}" srcOrd="0" destOrd="0" presId="urn:microsoft.com/office/officeart/2018/5/layout/IconLeafLabelList"/>
    <dgm:cxn modelId="{412BD465-098B-4813-B3F2-D0A266E7E62D}" type="presParOf" srcId="{BFC61D13-90F1-4388-BF54-A5337DBE0348}" destId="{E4D299C7-D45E-43F1-9C66-33A6F59C47B7}" srcOrd="1" destOrd="0" presId="urn:microsoft.com/office/officeart/2018/5/layout/IconLeafLabelList"/>
    <dgm:cxn modelId="{6AA1BC5D-219D-43C4-92AC-6CD8205FDEDE}" type="presParOf" srcId="{BFC61D13-90F1-4388-BF54-A5337DBE0348}" destId="{421C35A3-A46B-40F3-865C-6D10702F210E}" srcOrd="2" destOrd="0" presId="urn:microsoft.com/office/officeart/2018/5/layout/IconLeafLabelList"/>
    <dgm:cxn modelId="{C853C331-52FD-40F0-AF81-7FF58E65F627}" type="presParOf" srcId="{BFC61D13-90F1-4388-BF54-A5337DBE0348}" destId="{BB0618C0-F945-4604-A266-FE23B4624F13}" srcOrd="3" destOrd="0" presId="urn:microsoft.com/office/officeart/2018/5/layout/IconLeafLabelList"/>
    <dgm:cxn modelId="{801E0D39-9C17-43CD-B33E-B9A9A2AE1CA7}" type="presParOf" srcId="{C0D0560A-C675-494E-AE8C-1EF7B151BF12}" destId="{244D3EFA-DD52-4716-9D3F-6DB6CF397412}" srcOrd="1" destOrd="0" presId="urn:microsoft.com/office/officeart/2018/5/layout/IconLeafLabelList"/>
    <dgm:cxn modelId="{32B415F9-00DC-4A4F-A4D2-0FFD428CD49D}" type="presParOf" srcId="{C0D0560A-C675-494E-AE8C-1EF7B151BF12}" destId="{9F64AC34-7657-47D8-A798-EEFAE013CABE}" srcOrd="2" destOrd="0" presId="urn:microsoft.com/office/officeart/2018/5/layout/IconLeafLabelList"/>
    <dgm:cxn modelId="{C2FB3A2E-4FAF-42B2-838F-ADF6C4955B6B}" type="presParOf" srcId="{9F64AC34-7657-47D8-A798-EEFAE013CABE}" destId="{DBBA54D2-67B7-4054-AE62-D17D2D58818C}" srcOrd="0" destOrd="0" presId="urn:microsoft.com/office/officeart/2018/5/layout/IconLeafLabelList"/>
    <dgm:cxn modelId="{70FFB657-B11D-4777-A6C9-A9600E4AAF73}" type="presParOf" srcId="{9F64AC34-7657-47D8-A798-EEFAE013CABE}" destId="{E773AFDE-EBBC-4D29-BA58-D9083F63AB0B}" srcOrd="1" destOrd="0" presId="urn:microsoft.com/office/officeart/2018/5/layout/IconLeafLabelList"/>
    <dgm:cxn modelId="{CFC5D2CC-7312-4623-A39C-6AF63B7661F5}" type="presParOf" srcId="{9F64AC34-7657-47D8-A798-EEFAE013CABE}" destId="{9BFF86B8-B011-410B-877B-7371FDCB8590}" srcOrd="2" destOrd="0" presId="urn:microsoft.com/office/officeart/2018/5/layout/IconLeafLabelList"/>
    <dgm:cxn modelId="{E0446D5C-2426-4CAB-8E1B-A1AABFA7F177}" type="presParOf" srcId="{9F64AC34-7657-47D8-A798-EEFAE013CABE}" destId="{038F7D96-75CA-499E-B976-C4D4A579EFB5}" srcOrd="3" destOrd="0" presId="urn:microsoft.com/office/officeart/2018/5/layout/IconLeafLabelList"/>
    <dgm:cxn modelId="{C17F690E-F77D-4539-80FC-385994691099}" type="presParOf" srcId="{C0D0560A-C675-494E-AE8C-1EF7B151BF12}" destId="{6E8F565B-1D0F-45DF-AD00-BA0BA236867B}" srcOrd="3" destOrd="0" presId="urn:microsoft.com/office/officeart/2018/5/layout/IconLeafLabelList"/>
    <dgm:cxn modelId="{9C0031D5-19F3-4CCD-9082-E239116FA18C}" type="presParOf" srcId="{C0D0560A-C675-494E-AE8C-1EF7B151BF12}" destId="{535E1418-F846-4D62-A88D-E042CF24F53A}" srcOrd="4" destOrd="0" presId="urn:microsoft.com/office/officeart/2018/5/layout/IconLeafLabelList"/>
    <dgm:cxn modelId="{92889649-84C4-4B94-90CE-33E4C7C4D695}" type="presParOf" srcId="{535E1418-F846-4D62-A88D-E042CF24F53A}" destId="{05488B09-E1FF-478E-9C30-4441EDFB04DF}" srcOrd="0" destOrd="0" presId="urn:microsoft.com/office/officeart/2018/5/layout/IconLeafLabelList"/>
    <dgm:cxn modelId="{F9634F3B-2D21-468E-A370-5D721B17A5E2}" type="presParOf" srcId="{535E1418-F846-4D62-A88D-E042CF24F53A}" destId="{6ACB6CF4-1D03-4C96-B348-76578FAE62FF}" srcOrd="1" destOrd="0" presId="urn:microsoft.com/office/officeart/2018/5/layout/IconLeafLabelList"/>
    <dgm:cxn modelId="{41C7BD02-C494-418E-B0E4-2AE681CE71BE}" type="presParOf" srcId="{535E1418-F846-4D62-A88D-E042CF24F53A}" destId="{84D5C8A4-F36F-4713-BB7E-1A6949476C6C}" srcOrd="2" destOrd="0" presId="urn:microsoft.com/office/officeart/2018/5/layout/IconLeafLabelList"/>
    <dgm:cxn modelId="{994B0110-EF2C-4112-B393-57C9C04EFFA6}" type="presParOf" srcId="{535E1418-F846-4D62-A88D-E042CF24F53A}" destId="{EC52E791-3F67-4A21-86FD-579694E34C84}" srcOrd="3" destOrd="0" presId="urn:microsoft.com/office/officeart/2018/5/layout/IconLeafLabelList"/>
    <dgm:cxn modelId="{70B263C8-6E15-4348-8F5F-FC011F66B6D2}" type="presParOf" srcId="{C0D0560A-C675-494E-AE8C-1EF7B151BF12}" destId="{0CA2FACF-234C-4F1B-8149-79405D3A8D1B}" srcOrd="5" destOrd="0" presId="urn:microsoft.com/office/officeart/2018/5/layout/IconLeafLabelList"/>
    <dgm:cxn modelId="{C49BC562-883C-4100-A006-349E11245F8D}" type="presParOf" srcId="{C0D0560A-C675-494E-AE8C-1EF7B151BF12}" destId="{2518ACF9-C8B6-4BBB-8EA5-86BA77F00403}" srcOrd="6" destOrd="0" presId="urn:microsoft.com/office/officeart/2018/5/layout/IconLeafLabelList"/>
    <dgm:cxn modelId="{12C72B81-AD02-4627-ACF1-BC5CB1A75375}" type="presParOf" srcId="{2518ACF9-C8B6-4BBB-8EA5-86BA77F00403}" destId="{10CF1756-4412-4460-B918-2050D2D79E0E}" srcOrd="0" destOrd="0" presId="urn:microsoft.com/office/officeart/2018/5/layout/IconLeafLabelList"/>
    <dgm:cxn modelId="{859E0019-D1D3-4EBD-AAFA-0A04440849A7}" type="presParOf" srcId="{2518ACF9-C8B6-4BBB-8EA5-86BA77F00403}" destId="{92145E43-151D-4680-B79A-06FDDD4DC5C5}" srcOrd="1" destOrd="0" presId="urn:microsoft.com/office/officeart/2018/5/layout/IconLeafLabelList"/>
    <dgm:cxn modelId="{A5D54823-7C76-4F19-9639-BA445CBEE649}" type="presParOf" srcId="{2518ACF9-C8B6-4BBB-8EA5-86BA77F00403}" destId="{4B5BA6C7-620D-44ED-A2A5-1106B4006B55}" srcOrd="2" destOrd="0" presId="urn:microsoft.com/office/officeart/2018/5/layout/IconLeafLabelList"/>
    <dgm:cxn modelId="{0F386A2F-F4AD-4B87-AB8D-C39CEC117E92}" type="presParOf" srcId="{2518ACF9-C8B6-4BBB-8EA5-86BA77F00403}" destId="{29DC62AF-F7EB-4B84-9E26-21AA28C3CAC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E19872-F7B7-4859-850D-811BEB014D9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F57BDD9-A2E0-4AC8-85F0-035810524A22}">
      <dgm:prSet/>
      <dgm:spPr/>
      <dgm:t>
        <a:bodyPr/>
        <a:lstStyle/>
        <a:p>
          <a:r>
            <a:rPr lang="en-US"/>
            <a:t>Article Topic</a:t>
          </a:r>
        </a:p>
      </dgm:t>
    </dgm:pt>
    <dgm:pt modelId="{3D74470E-01C8-48E9-94C6-4F64FB3F2EEE}" type="parTrans" cxnId="{35C0DE40-1FD2-4CCA-A139-CBA6CC594EB1}">
      <dgm:prSet/>
      <dgm:spPr/>
      <dgm:t>
        <a:bodyPr/>
        <a:lstStyle/>
        <a:p>
          <a:endParaRPr lang="en-US"/>
        </a:p>
      </dgm:t>
    </dgm:pt>
    <dgm:pt modelId="{9B1606C8-CE76-44F8-9D2F-AC5310AF510E}" type="sibTrans" cxnId="{35C0DE40-1FD2-4CCA-A139-CBA6CC594EB1}">
      <dgm:prSet/>
      <dgm:spPr/>
      <dgm:t>
        <a:bodyPr/>
        <a:lstStyle/>
        <a:p>
          <a:endParaRPr lang="en-US"/>
        </a:p>
      </dgm:t>
    </dgm:pt>
    <dgm:pt modelId="{8F3ED64B-3F36-433C-8841-F3BD420E12B7}">
      <dgm:prSet/>
      <dgm:spPr/>
      <dgm:t>
        <a:bodyPr/>
        <a:lstStyle/>
        <a:p>
          <a:r>
            <a:rPr lang="en-US"/>
            <a:t>Social Setting </a:t>
          </a:r>
        </a:p>
      </dgm:t>
    </dgm:pt>
    <dgm:pt modelId="{F0B53C27-B33A-414D-8F6A-4E64AE271EC9}" type="parTrans" cxnId="{2970A61D-6FA4-403F-8408-7CCF19C4EE5C}">
      <dgm:prSet/>
      <dgm:spPr/>
      <dgm:t>
        <a:bodyPr/>
        <a:lstStyle/>
        <a:p>
          <a:endParaRPr lang="en-US"/>
        </a:p>
      </dgm:t>
    </dgm:pt>
    <dgm:pt modelId="{6C19C8F8-9850-4628-980A-0341E45DB9D2}" type="sibTrans" cxnId="{2970A61D-6FA4-403F-8408-7CCF19C4EE5C}">
      <dgm:prSet/>
      <dgm:spPr/>
      <dgm:t>
        <a:bodyPr/>
        <a:lstStyle/>
        <a:p>
          <a:endParaRPr lang="en-US"/>
        </a:p>
      </dgm:t>
    </dgm:pt>
    <dgm:pt modelId="{5D40BD5A-AB0F-4797-AE49-A31B48C7A622}">
      <dgm:prSet/>
      <dgm:spPr/>
      <dgm:t>
        <a:bodyPr/>
        <a:lstStyle/>
        <a:p>
          <a:r>
            <a:rPr lang="en-US"/>
            <a:t>number of prior comments</a:t>
          </a:r>
        </a:p>
      </dgm:t>
    </dgm:pt>
    <dgm:pt modelId="{11160F39-5F38-412E-84F6-164893E9FF5E}" type="parTrans" cxnId="{70E64F64-9D94-448F-B66C-6FA2B815ED6B}">
      <dgm:prSet/>
      <dgm:spPr/>
      <dgm:t>
        <a:bodyPr/>
        <a:lstStyle/>
        <a:p>
          <a:endParaRPr lang="en-US"/>
        </a:p>
      </dgm:t>
    </dgm:pt>
    <dgm:pt modelId="{EE6A3236-E6C7-4810-A053-F5BA23D25364}" type="sibTrans" cxnId="{70E64F64-9D94-448F-B66C-6FA2B815ED6B}">
      <dgm:prSet/>
      <dgm:spPr/>
      <dgm:t>
        <a:bodyPr/>
        <a:lstStyle/>
        <a:p>
          <a:endParaRPr lang="en-US"/>
        </a:p>
      </dgm:t>
    </dgm:pt>
    <dgm:pt modelId="{22A642DD-2232-456A-960D-C3CEB473CE1F}">
      <dgm:prSet/>
      <dgm:spPr/>
      <dgm:t>
        <a:bodyPr/>
        <a:lstStyle/>
        <a:p>
          <a:r>
            <a:rPr lang="en-US"/>
            <a:t>Depth of thread</a:t>
          </a:r>
        </a:p>
      </dgm:t>
    </dgm:pt>
    <dgm:pt modelId="{59D96EC9-9946-433F-B57F-7D4A329AE1FC}" type="parTrans" cxnId="{6CF740DE-E7C2-429B-9DA4-484ACCCEAF21}">
      <dgm:prSet/>
      <dgm:spPr/>
      <dgm:t>
        <a:bodyPr/>
        <a:lstStyle/>
        <a:p>
          <a:endParaRPr lang="en-US"/>
        </a:p>
      </dgm:t>
    </dgm:pt>
    <dgm:pt modelId="{F7DEC013-42BE-400E-BAC1-8F2634CF8001}" type="sibTrans" cxnId="{6CF740DE-E7C2-429B-9DA4-484ACCCEAF21}">
      <dgm:prSet/>
      <dgm:spPr/>
      <dgm:t>
        <a:bodyPr/>
        <a:lstStyle/>
        <a:p>
          <a:endParaRPr lang="en-US"/>
        </a:p>
      </dgm:t>
    </dgm:pt>
    <dgm:pt modelId="{ACDE59D8-9296-4772-94E4-B7E5D1874840}">
      <dgm:prSet/>
      <dgm:spPr/>
      <dgm:t>
        <a:bodyPr/>
        <a:lstStyle/>
        <a:p>
          <a:r>
            <a:rPr lang="en-US"/>
            <a:t>Social Status – Number of followers</a:t>
          </a:r>
        </a:p>
      </dgm:t>
    </dgm:pt>
    <dgm:pt modelId="{4BA4BF20-A502-49F8-92FE-CACB460AE995}" type="parTrans" cxnId="{6872BE4C-F145-4169-B371-B330EBC3AE88}">
      <dgm:prSet/>
      <dgm:spPr/>
      <dgm:t>
        <a:bodyPr/>
        <a:lstStyle/>
        <a:p>
          <a:endParaRPr lang="en-US"/>
        </a:p>
      </dgm:t>
    </dgm:pt>
    <dgm:pt modelId="{F813C969-CD06-4150-8269-6B74A002DFB0}" type="sibTrans" cxnId="{6872BE4C-F145-4169-B371-B330EBC3AE88}">
      <dgm:prSet/>
      <dgm:spPr/>
      <dgm:t>
        <a:bodyPr/>
        <a:lstStyle/>
        <a:p>
          <a:endParaRPr lang="en-US"/>
        </a:p>
      </dgm:t>
    </dgm:pt>
    <dgm:pt modelId="{4C6485E8-5F76-4640-AE28-8154B02E5983}">
      <dgm:prSet/>
      <dgm:spPr/>
      <dgm:t>
        <a:bodyPr/>
        <a:lstStyle/>
        <a:p>
          <a:r>
            <a:rPr lang="en-US"/>
            <a:t>Emotion</a:t>
          </a:r>
        </a:p>
      </dgm:t>
    </dgm:pt>
    <dgm:pt modelId="{42551D20-BC98-4789-88D6-D02A8570708A}" type="parTrans" cxnId="{1A38C79D-106C-4F61-8491-54B5A753201D}">
      <dgm:prSet/>
      <dgm:spPr/>
      <dgm:t>
        <a:bodyPr/>
        <a:lstStyle/>
        <a:p>
          <a:endParaRPr lang="en-US"/>
        </a:p>
      </dgm:t>
    </dgm:pt>
    <dgm:pt modelId="{7F1AF8AF-558E-4F84-994E-F51E671F0A38}" type="sibTrans" cxnId="{1A38C79D-106C-4F61-8491-54B5A753201D}">
      <dgm:prSet/>
      <dgm:spPr/>
      <dgm:t>
        <a:bodyPr/>
        <a:lstStyle/>
        <a:p>
          <a:endParaRPr lang="en-US"/>
        </a:p>
      </dgm:t>
    </dgm:pt>
    <dgm:pt modelId="{D1DD8781-11BA-4809-9AC4-61A2F41A3C92}">
      <dgm:prSet/>
      <dgm:spPr/>
      <dgm:t>
        <a:bodyPr/>
        <a:lstStyle/>
        <a:p>
          <a:r>
            <a:rPr lang="en-US"/>
            <a:t>Tribal affiliation: Yoruba, Hausa-Falani, Igbo, etc. (automatically labeled)</a:t>
          </a:r>
        </a:p>
      </dgm:t>
    </dgm:pt>
    <dgm:pt modelId="{3465B520-D8E2-4FA4-AFFB-5684BFF6068C}" type="parTrans" cxnId="{8A489C1B-1DEA-458E-8234-73F051D22DDC}">
      <dgm:prSet/>
      <dgm:spPr/>
      <dgm:t>
        <a:bodyPr/>
        <a:lstStyle/>
        <a:p>
          <a:endParaRPr lang="en-US"/>
        </a:p>
      </dgm:t>
    </dgm:pt>
    <dgm:pt modelId="{47D39C6C-E971-47E1-BB80-7F19190219EC}" type="sibTrans" cxnId="{8A489C1B-1DEA-458E-8234-73F051D22DDC}">
      <dgm:prSet/>
      <dgm:spPr/>
      <dgm:t>
        <a:bodyPr/>
        <a:lstStyle/>
        <a:p>
          <a:endParaRPr lang="en-US"/>
        </a:p>
      </dgm:t>
    </dgm:pt>
    <dgm:pt modelId="{40B3CE32-CAAC-4E5A-966C-9F86BB1AF2C2}" type="pres">
      <dgm:prSet presAssocID="{3BE19872-F7B7-4859-850D-811BEB014D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505F6EC-7797-4513-8B26-B5E2E5DFD109}" type="pres">
      <dgm:prSet presAssocID="{0F57BDD9-A2E0-4AC8-85F0-035810524A22}" presName="root1" presStyleCnt="0"/>
      <dgm:spPr/>
    </dgm:pt>
    <dgm:pt modelId="{EA5FCF4F-937D-429F-901A-AF811F32BA19}" type="pres">
      <dgm:prSet presAssocID="{0F57BDD9-A2E0-4AC8-85F0-035810524A22}" presName="LevelOneTextNode" presStyleLbl="node0" presStyleIdx="0" presStyleCnt="5">
        <dgm:presLayoutVars>
          <dgm:chPref val="3"/>
        </dgm:presLayoutVars>
      </dgm:prSet>
      <dgm:spPr/>
    </dgm:pt>
    <dgm:pt modelId="{53D93BBB-8D5D-4CAE-98AE-1E98550AD913}" type="pres">
      <dgm:prSet presAssocID="{0F57BDD9-A2E0-4AC8-85F0-035810524A22}" presName="level2hierChild" presStyleCnt="0"/>
      <dgm:spPr/>
    </dgm:pt>
    <dgm:pt modelId="{0676609E-1C00-4B8A-A374-E2F36A3ABB44}" type="pres">
      <dgm:prSet presAssocID="{8F3ED64B-3F36-433C-8841-F3BD420E12B7}" presName="root1" presStyleCnt="0"/>
      <dgm:spPr/>
    </dgm:pt>
    <dgm:pt modelId="{60E6AB36-D108-4164-8B11-7693025AC675}" type="pres">
      <dgm:prSet presAssocID="{8F3ED64B-3F36-433C-8841-F3BD420E12B7}" presName="LevelOneTextNode" presStyleLbl="node0" presStyleIdx="1" presStyleCnt="5">
        <dgm:presLayoutVars>
          <dgm:chPref val="3"/>
        </dgm:presLayoutVars>
      </dgm:prSet>
      <dgm:spPr/>
    </dgm:pt>
    <dgm:pt modelId="{93BD7807-96AD-440E-900D-D419CFCAAC08}" type="pres">
      <dgm:prSet presAssocID="{8F3ED64B-3F36-433C-8841-F3BD420E12B7}" presName="level2hierChild" presStyleCnt="0"/>
      <dgm:spPr/>
    </dgm:pt>
    <dgm:pt modelId="{A959585D-4A10-4D29-A928-1B6ECB0C3F28}" type="pres">
      <dgm:prSet presAssocID="{11160F39-5F38-412E-84F6-164893E9FF5E}" presName="conn2-1" presStyleLbl="parChTrans1D2" presStyleIdx="0" presStyleCnt="2"/>
      <dgm:spPr/>
    </dgm:pt>
    <dgm:pt modelId="{77A12638-4255-402D-97B1-C73472393356}" type="pres">
      <dgm:prSet presAssocID="{11160F39-5F38-412E-84F6-164893E9FF5E}" presName="connTx" presStyleLbl="parChTrans1D2" presStyleIdx="0" presStyleCnt="2"/>
      <dgm:spPr/>
    </dgm:pt>
    <dgm:pt modelId="{1A61C9B0-8668-4BE9-860F-77349B61746A}" type="pres">
      <dgm:prSet presAssocID="{5D40BD5A-AB0F-4797-AE49-A31B48C7A622}" presName="root2" presStyleCnt="0"/>
      <dgm:spPr/>
    </dgm:pt>
    <dgm:pt modelId="{568FEE13-890B-4B40-98CA-E0F43184B01B}" type="pres">
      <dgm:prSet presAssocID="{5D40BD5A-AB0F-4797-AE49-A31B48C7A622}" presName="LevelTwoTextNode" presStyleLbl="node2" presStyleIdx="0" presStyleCnt="2">
        <dgm:presLayoutVars>
          <dgm:chPref val="3"/>
        </dgm:presLayoutVars>
      </dgm:prSet>
      <dgm:spPr/>
    </dgm:pt>
    <dgm:pt modelId="{69EF139C-0386-4CE6-9AFF-856E9104B225}" type="pres">
      <dgm:prSet presAssocID="{5D40BD5A-AB0F-4797-AE49-A31B48C7A622}" presName="level3hierChild" presStyleCnt="0"/>
      <dgm:spPr/>
    </dgm:pt>
    <dgm:pt modelId="{DCCE4E11-F554-4B24-84B6-6288C001C87A}" type="pres">
      <dgm:prSet presAssocID="{59D96EC9-9946-433F-B57F-7D4A329AE1FC}" presName="conn2-1" presStyleLbl="parChTrans1D2" presStyleIdx="1" presStyleCnt="2"/>
      <dgm:spPr/>
    </dgm:pt>
    <dgm:pt modelId="{5D641E67-CB96-462C-86A4-742053BBA0C8}" type="pres">
      <dgm:prSet presAssocID="{59D96EC9-9946-433F-B57F-7D4A329AE1FC}" presName="connTx" presStyleLbl="parChTrans1D2" presStyleIdx="1" presStyleCnt="2"/>
      <dgm:spPr/>
    </dgm:pt>
    <dgm:pt modelId="{0B253DDA-B8BD-4CAA-952F-BE58B0BAE677}" type="pres">
      <dgm:prSet presAssocID="{22A642DD-2232-456A-960D-C3CEB473CE1F}" presName="root2" presStyleCnt="0"/>
      <dgm:spPr/>
    </dgm:pt>
    <dgm:pt modelId="{8142BF13-FF25-453B-A457-097DAA931E19}" type="pres">
      <dgm:prSet presAssocID="{22A642DD-2232-456A-960D-C3CEB473CE1F}" presName="LevelTwoTextNode" presStyleLbl="node2" presStyleIdx="1" presStyleCnt="2">
        <dgm:presLayoutVars>
          <dgm:chPref val="3"/>
        </dgm:presLayoutVars>
      </dgm:prSet>
      <dgm:spPr/>
    </dgm:pt>
    <dgm:pt modelId="{1A005BDF-E2AC-430F-A961-3A7174DA2102}" type="pres">
      <dgm:prSet presAssocID="{22A642DD-2232-456A-960D-C3CEB473CE1F}" presName="level3hierChild" presStyleCnt="0"/>
      <dgm:spPr/>
    </dgm:pt>
    <dgm:pt modelId="{4FD90175-F3CE-4618-9A98-B93CF1208AE9}" type="pres">
      <dgm:prSet presAssocID="{ACDE59D8-9296-4772-94E4-B7E5D1874840}" presName="root1" presStyleCnt="0"/>
      <dgm:spPr/>
    </dgm:pt>
    <dgm:pt modelId="{FE5C8C4D-A3D4-4295-9931-95BC6B7131A5}" type="pres">
      <dgm:prSet presAssocID="{ACDE59D8-9296-4772-94E4-B7E5D1874840}" presName="LevelOneTextNode" presStyleLbl="node0" presStyleIdx="2" presStyleCnt="5">
        <dgm:presLayoutVars>
          <dgm:chPref val="3"/>
        </dgm:presLayoutVars>
      </dgm:prSet>
      <dgm:spPr/>
    </dgm:pt>
    <dgm:pt modelId="{2DA03BBF-61DA-491F-97CE-6BD72CD5D7AC}" type="pres">
      <dgm:prSet presAssocID="{ACDE59D8-9296-4772-94E4-B7E5D1874840}" presName="level2hierChild" presStyleCnt="0"/>
      <dgm:spPr/>
    </dgm:pt>
    <dgm:pt modelId="{3169A5C7-AEB1-4E68-AACB-DF130EE9C2FA}" type="pres">
      <dgm:prSet presAssocID="{4C6485E8-5F76-4640-AE28-8154B02E5983}" presName="root1" presStyleCnt="0"/>
      <dgm:spPr/>
    </dgm:pt>
    <dgm:pt modelId="{B052A20A-D897-46B0-AB8E-0C78C1A4B2A8}" type="pres">
      <dgm:prSet presAssocID="{4C6485E8-5F76-4640-AE28-8154B02E5983}" presName="LevelOneTextNode" presStyleLbl="node0" presStyleIdx="3" presStyleCnt="5">
        <dgm:presLayoutVars>
          <dgm:chPref val="3"/>
        </dgm:presLayoutVars>
      </dgm:prSet>
      <dgm:spPr/>
    </dgm:pt>
    <dgm:pt modelId="{C7D8F2B4-FFF5-4D85-A042-BB21AC58C408}" type="pres">
      <dgm:prSet presAssocID="{4C6485E8-5F76-4640-AE28-8154B02E5983}" presName="level2hierChild" presStyleCnt="0"/>
      <dgm:spPr/>
    </dgm:pt>
    <dgm:pt modelId="{F2C77D9D-5CB6-4480-BFBF-B0D83A7EDE81}" type="pres">
      <dgm:prSet presAssocID="{D1DD8781-11BA-4809-9AC4-61A2F41A3C92}" presName="root1" presStyleCnt="0"/>
      <dgm:spPr/>
    </dgm:pt>
    <dgm:pt modelId="{5D5D5720-7BE2-4155-BD0B-1F279D71DAA4}" type="pres">
      <dgm:prSet presAssocID="{D1DD8781-11BA-4809-9AC4-61A2F41A3C92}" presName="LevelOneTextNode" presStyleLbl="node0" presStyleIdx="4" presStyleCnt="5">
        <dgm:presLayoutVars>
          <dgm:chPref val="3"/>
        </dgm:presLayoutVars>
      </dgm:prSet>
      <dgm:spPr/>
    </dgm:pt>
    <dgm:pt modelId="{AE5B19AE-D467-4DFB-A738-30463C1B0D62}" type="pres">
      <dgm:prSet presAssocID="{D1DD8781-11BA-4809-9AC4-61A2F41A3C92}" presName="level2hierChild" presStyleCnt="0"/>
      <dgm:spPr/>
    </dgm:pt>
  </dgm:ptLst>
  <dgm:cxnLst>
    <dgm:cxn modelId="{17AA0D10-1632-44BA-BFDB-F3FDC9FCF7C4}" type="presOf" srcId="{5D40BD5A-AB0F-4797-AE49-A31B48C7A622}" destId="{568FEE13-890B-4B40-98CA-E0F43184B01B}" srcOrd="0" destOrd="0" presId="urn:microsoft.com/office/officeart/2005/8/layout/hierarchy2"/>
    <dgm:cxn modelId="{8A489C1B-1DEA-458E-8234-73F051D22DDC}" srcId="{3BE19872-F7B7-4859-850D-811BEB014D93}" destId="{D1DD8781-11BA-4809-9AC4-61A2F41A3C92}" srcOrd="4" destOrd="0" parTransId="{3465B520-D8E2-4FA4-AFFB-5684BFF6068C}" sibTransId="{47D39C6C-E971-47E1-BB80-7F19190219EC}"/>
    <dgm:cxn modelId="{2970A61D-6FA4-403F-8408-7CCF19C4EE5C}" srcId="{3BE19872-F7B7-4859-850D-811BEB014D93}" destId="{8F3ED64B-3F36-433C-8841-F3BD420E12B7}" srcOrd="1" destOrd="0" parTransId="{F0B53C27-B33A-414D-8F6A-4E64AE271EC9}" sibTransId="{6C19C8F8-9850-4628-980A-0341E45DB9D2}"/>
    <dgm:cxn modelId="{13F3802F-A87D-47AF-97C6-FDC971637494}" type="presOf" srcId="{59D96EC9-9946-433F-B57F-7D4A329AE1FC}" destId="{5D641E67-CB96-462C-86A4-742053BBA0C8}" srcOrd="1" destOrd="0" presId="urn:microsoft.com/office/officeart/2005/8/layout/hierarchy2"/>
    <dgm:cxn modelId="{35C0DE40-1FD2-4CCA-A139-CBA6CC594EB1}" srcId="{3BE19872-F7B7-4859-850D-811BEB014D93}" destId="{0F57BDD9-A2E0-4AC8-85F0-035810524A22}" srcOrd="0" destOrd="0" parTransId="{3D74470E-01C8-48E9-94C6-4F64FB3F2EEE}" sibTransId="{9B1606C8-CE76-44F8-9D2F-AC5310AF510E}"/>
    <dgm:cxn modelId="{70E64F64-9D94-448F-B66C-6FA2B815ED6B}" srcId="{8F3ED64B-3F36-433C-8841-F3BD420E12B7}" destId="{5D40BD5A-AB0F-4797-AE49-A31B48C7A622}" srcOrd="0" destOrd="0" parTransId="{11160F39-5F38-412E-84F6-164893E9FF5E}" sibTransId="{EE6A3236-E6C7-4810-A053-F5BA23D25364}"/>
    <dgm:cxn modelId="{67F2FA47-2D6F-41B5-B565-2D174FCE0BF7}" type="presOf" srcId="{22A642DD-2232-456A-960D-C3CEB473CE1F}" destId="{8142BF13-FF25-453B-A457-097DAA931E19}" srcOrd="0" destOrd="0" presId="urn:microsoft.com/office/officeart/2005/8/layout/hierarchy2"/>
    <dgm:cxn modelId="{25DBA74A-B4A7-4DD3-8B0D-52F8AEF6C1FF}" type="presOf" srcId="{ACDE59D8-9296-4772-94E4-B7E5D1874840}" destId="{FE5C8C4D-A3D4-4295-9931-95BC6B7131A5}" srcOrd="0" destOrd="0" presId="urn:microsoft.com/office/officeart/2005/8/layout/hierarchy2"/>
    <dgm:cxn modelId="{6872BE4C-F145-4169-B371-B330EBC3AE88}" srcId="{3BE19872-F7B7-4859-850D-811BEB014D93}" destId="{ACDE59D8-9296-4772-94E4-B7E5D1874840}" srcOrd="2" destOrd="0" parTransId="{4BA4BF20-A502-49F8-92FE-CACB460AE995}" sibTransId="{F813C969-CD06-4150-8269-6B74A002DFB0}"/>
    <dgm:cxn modelId="{C33AC359-CB15-4F37-8BE4-2B8FDA03C6EF}" type="presOf" srcId="{4C6485E8-5F76-4640-AE28-8154B02E5983}" destId="{B052A20A-D897-46B0-AB8E-0C78C1A4B2A8}" srcOrd="0" destOrd="0" presId="urn:microsoft.com/office/officeart/2005/8/layout/hierarchy2"/>
    <dgm:cxn modelId="{43B2268B-A375-4B61-9398-6941087C22A1}" type="presOf" srcId="{3BE19872-F7B7-4859-850D-811BEB014D93}" destId="{40B3CE32-CAAC-4E5A-966C-9F86BB1AF2C2}" srcOrd="0" destOrd="0" presId="urn:microsoft.com/office/officeart/2005/8/layout/hierarchy2"/>
    <dgm:cxn modelId="{115F6890-BB10-48AE-ABAD-D7FA0E0B04CE}" type="presOf" srcId="{8F3ED64B-3F36-433C-8841-F3BD420E12B7}" destId="{60E6AB36-D108-4164-8B11-7693025AC675}" srcOrd="0" destOrd="0" presId="urn:microsoft.com/office/officeart/2005/8/layout/hierarchy2"/>
    <dgm:cxn modelId="{1A38C79D-106C-4F61-8491-54B5A753201D}" srcId="{3BE19872-F7B7-4859-850D-811BEB014D93}" destId="{4C6485E8-5F76-4640-AE28-8154B02E5983}" srcOrd="3" destOrd="0" parTransId="{42551D20-BC98-4789-88D6-D02A8570708A}" sibTransId="{7F1AF8AF-558E-4F84-994E-F51E671F0A38}"/>
    <dgm:cxn modelId="{DC5FDCB6-FCD3-45ED-99F3-91060B401E82}" type="presOf" srcId="{0F57BDD9-A2E0-4AC8-85F0-035810524A22}" destId="{EA5FCF4F-937D-429F-901A-AF811F32BA19}" srcOrd="0" destOrd="0" presId="urn:microsoft.com/office/officeart/2005/8/layout/hierarchy2"/>
    <dgm:cxn modelId="{E4F718D4-F8FE-4B30-BC0A-F6BDBF2C0F1D}" type="presOf" srcId="{11160F39-5F38-412E-84F6-164893E9FF5E}" destId="{77A12638-4255-402D-97B1-C73472393356}" srcOrd="1" destOrd="0" presId="urn:microsoft.com/office/officeart/2005/8/layout/hierarchy2"/>
    <dgm:cxn modelId="{705570D9-657E-42C7-824F-916E6272AB5D}" type="presOf" srcId="{D1DD8781-11BA-4809-9AC4-61A2F41A3C92}" destId="{5D5D5720-7BE2-4155-BD0B-1F279D71DAA4}" srcOrd="0" destOrd="0" presId="urn:microsoft.com/office/officeart/2005/8/layout/hierarchy2"/>
    <dgm:cxn modelId="{6CF740DE-E7C2-429B-9DA4-484ACCCEAF21}" srcId="{8F3ED64B-3F36-433C-8841-F3BD420E12B7}" destId="{22A642DD-2232-456A-960D-C3CEB473CE1F}" srcOrd="1" destOrd="0" parTransId="{59D96EC9-9946-433F-B57F-7D4A329AE1FC}" sibTransId="{F7DEC013-42BE-400E-BAC1-8F2634CF8001}"/>
    <dgm:cxn modelId="{3BED38FC-CE0E-4D0F-94D7-D14258E9CA56}" type="presOf" srcId="{11160F39-5F38-412E-84F6-164893E9FF5E}" destId="{A959585D-4A10-4D29-A928-1B6ECB0C3F28}" srcOrd="0" destOrd="0" presId="urn:microsoft.com/office/officeart/2005/8/layout/hierarchy2"/>
    <dgm:cxn modelId="{A4E94EFD-9FD6-4B75-B129-C9019CE8D714}" type="presOf" srcId="{59D96EC9-9946-433F-B57F-7D4A329AE1FC}" destId="{DCCE4E11-F554-4B24-84B6-6288C001C87A}" srcOrd="0" destOrd="0" presId="urn:microsoft.com/office/officeart/2005/8/layout/hierarchy2"/>
    <dgm:cxn modelId="{DBCABCE2-2418-4396-84BB-88B8F6813901}" type="presParOf" srcId="{40B3CE32-CAAC-4E5A-966C-9F86BB1AF2C2}" destId="{F505F6EC-7797-4513-8B26-B5E2E5DFD109}" srcOrd="0" destOrd="0" presId="urn:microsoft.com/office/officeart/2005/8/layout/hierarchy2"/>
    <dgm:cxn modelId="{0A85E01D-CDC4-4EC8-A85F-EE93DCD20B1B}" type="presParOf" srcId="{F505F6EC-7797-4513-8B26-B5E2E5DFD109}" destId="{EA5FCF4F-937D-429F-901A-AF811F32BA19}" srcOrd="0" destOrd="0" presId="urn:microsoft.com/office/officeart/2005/8/layout/hierarchy2"/>
    <dgm:cxn modelId="{13ECEA36-129F-4332-8555-BDB4022E4EBF}" type="presParOf" srcId="{F505F6EC-7797-4513-8B26-B5E2E5DFD109}" destId="{53D93BBB-8D5D-4CAE-98AE-1E98550AD913}" srcOrd="1" destOrd="0" presId="urn:microsoft.com/office/officeart/2005/8/layout/hierarchy2"/>
    <dgm:cxn modelId="{300D3365-B64C-41B8-9D0E-353502601DE8}" type="presParOf" srcId="{40B3CE32-CAAC-4E5A-966C-9F86BB1AF2C2}" destId="{0676609E-1C00-4B8A-A374-E2F36A3ABB44}" srcOrd="1" destOrd="0" presId="urn:microsoft.com/office/officeart/2005/8/layout/hierarchy2"/>
    <dgm:cxn modelId="{DE9923B8-E10E-44AA-9EE4-5DF6A79ACE67}" type="presParOf" srcId="{0676609E-1C00-4B8A-A374-E2F36A3ABB44}" destId="{60E6AB36-D108-4164-8B11-7693025AC675}" srcOrd="0" destOrd="0" presId="urn:microsoft.com/office/officeart/2005/8/layout/hierarchy2"/>
    <dgm:cxn modelId="{061AFB62-F514-4D64-B2D6-712A0904417A}" type="presParOf" srcId="{0676609E-1C00-4B8A-A374-E2F36A3ABB44}" destId="{93BD7807-96AD-440E-900D-D419CFCAAC08}" srcOrd="1" destOrd="0" presId="urn:microsoft.com/office/officeart/2005/8/layout/hierarchy2"/>
    <dgm:cxn modelId="{B44B88D9-2300-48AF-933E-57D0580DCE82}" type="presParOf" srcId="{93BD7807-96AD-440E-900D-D419CFCAAC08}" destId="{A959585D-4A10-4D29-A928-1B6ECB0C3F28}" srcOrd="0" destOrd="0" presId="urn:microsoft.com/office/officeart/2005/8/layout/hierarchy2"/>
    <dgm:cxn modelId="{DEE056B6-7993-4906-A930-107C5C6E52BB}" type="presParOf" srcId="{A959585D-4A10-4D29-A928-1B6ECB0C3F28}" destId="{77A12638-4255-402D-97B1-C73472393356}" srcOrd="0" destOrd="0" presId="urn:microsoft.com/office/officeart/2005/8/layout/hierarchy2"/>
    <dgm:cxn modelId="{B837AC49-210D-4E82-823E-706B6008C5C1}" type="presParOf" srcId="{93BD7807-96AD-440E-900D-D419CFCAAC08}" destId="{1A61C9B0-8668-4BE9-860F-77349B61746A}" srcOrd="1" destOrd="0" presId="urn:microsoft.com/office/officeart/2005/8/layout/hierarchy2"/>
    <dgm:cxn modelId="{016DF9E7-F565-4546-9D5E-5CC54B318D24}" type="presParOf" srcId="{1A61C9B0-8668-4BE9-860F-77349B61746A}" destId="{568FEE13-890B-4B40-98CA-E0F43184B01B}" srcOrd="0" destOrd="0" presId="urn:microsoft.com/office/officeart/2005/8/layout/hierarchy2"/>
    <dgm:cxn modelId="{E2A16F47-6368-4964-82FB-D1870350140B}" type="presParOf" srcId="{1A61C9B0-8668-4BE9-860F-77349B61746A}" destId="{69EF139C-0386-4CE6-9AFF-856E9104B225}" srcOrd="1" destOrd="0" presId="urn:microsoft.com/office/officeart/2005/8/layout/hierarchy2"/>
    <dgm:cxn modelId="{B7C8D5DD-CB74-4EC1-B433-217C6CBF7CCC}" type="presParOf" srcId="{93BD7807-96AD-440E-900D-D419CFCAAC08}" destId="{DCCE4E11-F554-4B24-84B6-6288C001C87A}" srcOrd="2" destOrd="0" presId="urn:microsoft.com/office/officeart/2005/8/layout/hierarchy2"/>
    <dgm:cxn modelId="{A78F3BFF-B6E4-4878-A6A7-FA8A0BB95B82}" type="presParOf" srcId="{DCCE4E11-F554-4B24-84B6-6288C001C87A}" destId="{5D641E67-CB96-462C-86A4-742053BBA0C8}" srcOrd="0" destOrd="0" presId="urn:microsoft.com/office/officeart/2005/8/layout/hierarchy2"/>
    <dgm:cxn modelId="{61D00375-E85B-4E31-9F09-1D6E568674DD}" type="presParOf" srcId="{93BD7807-96AD-440E-900D-D419CFCAAC08}" destId="{0B253DDA-B8BD-4CAA-952F-BE58B0BAE677}" srcOrd="3" destOrd="0" presId="urn:microsoft.com/office/officeart/2005/8/layout/hierarchy2"/>
    <dgm:cxn modelId="{35676466-9F6D-464E-A0C1-23785ACD8A48}" type="presParOf" srcId="{0B253DDA-B8BD-4CAA-952F-BE58B0BAE677}" destId="{8142BF13-FF25-453B-A457-097DAA931E19}" srcOrd="0" destOrd="0" presId="urn:microsoft.com/office/officeart/2005/8/layout/hierarchy2"/>
    <dgm:cxn modelId="{6BBC539B-41A9-4B3F-A9B6-04F51229567B}" type="presParOf" srcId="{0B253DDA-B8BD-4CAA-952F-BE58B0BAE677}" destId="{1A005BDF-E2AC-430F-A961-3A7174DA2102}" srcOrd="1" destOrd="0" presId="urn:microsoft.com/office/officeart/2005/8/layout/hierarchy2"/>
    <dgm:cxn modelId="{F62FB486-4AA9-46B3-B35B-C5986E6FDA3F}" type="presParOf" srcId="{40B3CE32-CAAC-4E5A-966C-9F86BB1AF2C2}" destId="{4FD90175-F3CE-4618-9A98-B93CF1208AE9}" srcOrd="2" destOrd="0" presId="urn:microsoft.com/office/officeart/2005/8/layout/hierarchy2"/>
    <dgm:cxn modelId="{8BE63E8E-5E68-409E-BEED-C796D9C2E774}" type="presParOf" srcId="{4FD90175-F3CE-4618-9A98-B93CF1208AE9}" destId="{FE5C8C4D-A3D4-4295-9931-95BC6B7131A5}" srcOrd="0" destOrd="0" presId="urn:microsoft.com/office/officeart/2005/8/layout/hierarchy2"/>
    <dgm:cxn modelId="{0E7C0BD4-5AF0-4F39-ABCE-3453253EC95E}" type="presParOf" srcId="{4FD90175-F3CE-4618-9A98-B93CF1208AE9}" destId="{2DA03BBF-61DA-491F-97CE-6BD72CD5D7AC}" srcOrd="1" destOrd="0" presId="urn:microsoft.com/office/officeart/2005/8/layout/hierarchy2"/>
    <dgm:cxn modelId="{4299C067-6D6F-45C5-A2DA-A3581B70A216}" type="presParOf" srcId="{40B3CE32-CAAC-4E5A-966C-9F86BB1AF2C2}" destId="{3169A5C7-AEB1-4E68-AACB-DF130EE9C2FA}" srcOrd="3" destOrd="0" presId="urn:microsoft.com/office/officeart/2005/8/layout/hierarchy2"/>
    <dgm:cxn modelId="{74032A70-E5EF-443F-914E-1E4C4DAA5B8B}" type="presParOf" srcId="{3169A5C7-AEB1-4E68-AACB-DF130EE9C2FA}" destId="{B052A20A-D897-46B0-AB8E-0C78C1A4B2A8}" srcOrd="0" destOrd="0" presId="urn:microsoft.com/office/officeart/2005/8/layout/hierarchy2"/>
    <dgm:cxn modelId="{E338F319-E804-4D1A-8A37-14E6069A0228}" type="presParOf" srcId="{3169A5C7-AEB1-4E68-AACB-DF130EE9C2FA}" destId="{C7D8F2B4-FFF5-4D85-A042-BB21AC58C408}" srcOrd="1" destOrd="0" presId="urn:microsoft.com/office/officeart/2005/8/layout/hierarchy2"/>
    <dgm:cxn modelId="{E82AD225-E193-4AF7-840D-EAE6837B3380}" type="presParOf" srcId="{40B3CE32-CAAC-4E5A-966C-9F86BB1AF2C2}" destId="{F2C77D9D-5CB6-4480-BFBF-B0D83A7EDE81}" srcOrd="4" destOrd="0" presId="urn:microsoft.com/office/officeart/2005/8/layout/hierarchy2"/>
    <dgm:cxn modelId="{8812DA55-64BA-40A4-8B33-3312515ED354}" type="presParOf" srcId="{F2C77D9D-5CB6-4480-BFBF-B0D83A7EDE81}" destId="{5D5D5720-7BE2-4155-BD0B-1F279D71DAA4}" srcOrd="0" destOrd="0" presId="urn:microsoft.com/office/officeart/2005/8/layout/hierarchy2"/>
    <dgm:cxn modelId="{14499E36-3DDB-458D-BAF9-3A2F88E97BBC}" type="presParOf" srcId="{F2C77D9D-5CB6-4480-BFBF-B0D83A7EDE81}" destId="{AE5B19AE-D467-4DFB-A738-30463C1B0D6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E19872-F7B7-4859-850D-811BEB014D9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57BDD9-A2E0-4AC8-85F0-035810524A2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Article Topic</a:t>
          </a:r>
        </a:p>
      </dgm:t>
    </dgm:pt>
    <dgm:pt modelId="{3D74470E-01C8-48E9-94C6-4F64FB3F2EEE}" type="parTrans" cxnId="{35C0DE40-1FD2-4CCA-A139-CBA6CC594EB1}">
      <dgm:prSet/>
      <dgm:spPr/>
      <dgm:t>
        <a:bodyPr/>
        <a:lstStyle/>
        <a:p>
          <a:endParaRPr lang="en-US"/>
        </a:p>
      </dgm:t>
    </dgm:pt>
    <dgm:pt modelId="{9B1606C8-CE76-44F8-9D2F-AC5310AF510E}" type="sibTrans" cxnId="{35C0DE40-1FD2-4CCA-A139-CBA6CC594EB1}">
      <dgm:prSet/>
      <dgm:spPr/>
      <dgm:t>
        <a:bodyPr/>
        <a:lstStyle/>
        <a:p>
          <a:endParaRPr lang="en-US"/>
        </a:p>
      </dgm:t>
    </dgm:pt>
    <dgm:pt modelId="{8F3ED64B-3F36-433C-8841-F3BD420E12B7}">
      <dgm:prSet/>
      <dgm:spPr/>
      <dgm:t>
        <a:bodyPr/>
        <a:lstStyle/>
        <a:p>
          <a:r>
            <a:rPr lang="en-US"/>
            <a:t>Social Setting </a:t>
          </a:r>
        </a:p>
      </dgm:t>
    </dgm:pt>
    <dgm:pt modelId="{F0B53C27-B33A-414D-8F6A-4E64AE271EC9}" type="parTrans" cxnId="{2970A61D-6FA4-403F-8408-7CCF19C4EE5C}">
      <dgm:prSet/>
      <dgm:spPr/>
      <dgm:t>
        <a:bodyPr/>
        <a:lstStyle/>
        <a:p>
          <a:endParaRPr lang="en-US"/>
        </a:p>
      </dgm:t>
    </dgm:pt>
    <dgm:pt modelId="{6C19C8F8-9850-4628-980A-0341E45DB9D2}" type="sibTrans" cxnId="{2970A61D-6FA4-403F-8408-7CCF19C4EE5C}">
      <dgm:prSet/>
      <dgm:spPr/>
      <dgm:t>
        <a:bodyPr/>
        <a:lstStyle/>
        <a:p>
          <a:endParaRPr lang="en-US"/>
        </a:p>
      </dgm:t>
    </dgm:pt>
    <dgm:pt modelId="{5D40BD5A-AB0F-4797-AE49-A31B48C7A622}">
      <dgm:prSet/>
      <dgm:spPr/>
      <dgm:t>
        <a:bodyPr/>
        <a:lstStyle/>
        <a:p>
          <a:r>
            <a:rPr lang="en-US"/>
            <a:t>number of prior comments</a:t>
          </a:r>
        </a:p>
      </dgm:t>
    </dgm:pt>
    <dgm:pt modelId="{11160F39-5F38-412E-84F6-164893E9FF5E}" type="parTrans" cxnId="{70E64F64-9D94-448F-B66C-6FA2B815ED6B}">
      <dgm:prSet/>
      <dgm:spPr/>
      <dgm:t>
        <a:bodyPr/>
        <a:lstStyle/>
        <a:p>
          <a:endParaRPr lang="en-US"/>
        </a:p>
      </dgm:t>
    </dgm:pt>
    <dgm:pt modelId="{EE6A3236-E6C7-4810-A053-F5BA23D25364}" type="sibTrans" cxnId="{70E64F64-9D94-448F-B66C-6FA2B815ED6B}">
      <dgm:prSet/>
      <dgm:spPr/>
      <dgm:t>
        <a:bodyPr/>
        <a:lstStyle/>
        <a:p>
          <a:endParaRPr lang="en-US"/>
        </a:p>
      </dgm:t>
    </dgm:pt>
    <dgm:pt modelId="{22A642DD-2232-456A-960D-C3CEB473CE1F}">
      <dgm:prSet/>
      <dgm:spPr/>
      <dgm:t>
        <a:bodyPr/>
        <a:lstStyle/>
        <a:p>
          <a:r>
            <a:rPr lang="en-US"/>
            <a:t>Depth of thread</a:t>
          </a:r>
        </a:p>
      </dgm:t>
    </dgm:pt>
    <dgm:pt modelId="{59D96EC9-9946-433F-B57F-7D4A329AE1FC}" type="parTrans" cxnId="{6CF740DE-E7C2-429B-9DA4-484ACCCEAF21}">
      <dgm:prSet/>
      <dgm:spPr/>
      <dgm:t>
        <a:bodyPr/>
        <a:lstStyle/>
        <a:p>
          <a:endParaRPr lang="en-US"/>
        </a:p>
      </dgm:t>
    </dgm:pt>
    <dgm:pt modelId="{F7DEC013-42BE-400E-BAC1-8F2634CF8001}" type="sibTrans" cxnId="{6CF740DE-E7C2-429B-9DA4-484ACCCEAF21}">
      <dgm:prSet/>
      <dgm:spPr/>
      <dgm:t>
        <a:bodyPr/>
        <a:lstStyle/>
        <a:p>
          <a:endParaRPr lang="en-US"/>
        </a:p>
      </dgm:t>
    </dgm:pt>
    <dgm:pt modelId="{ACDE59D8-9296-4772-94E4-B7E5D187484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Social Status – Number of followers</a:t>
          </a:r>
        </a:p>
      </dgm:t>
    </dgm:pt>
    <dgm:pt modelId="{4BA4BF20-A502-49F8-92FE-CACB460AE995}" type="parTrans" cxnId="{6872BE4C-F145-4169-B371-B330EBC3AE88}">
      <dgm:prSet/>
      <dgm:spPr/>
      <dgm:t>
        <a:bodyPr/>
        <a:lstStyle/>
        <a:p>
          <a:endParaRPr lang="en-US"/>
        </a:p>
      </dgm:t>
    </dgm:pt>
    <dgm:pt modelId="{F813C969-CD06-4150-8269-6B74A002DFB0}" type="sibTrans" cxnId="{6872BE4C-F145-4169-B371-B330EBC3AE88}">
      <dgm:prSet/>
      <dgm:spPr/>
      <dgm:t>
        <a:bodyPr/>
        <a:lstStyle/>
        <a:p>
          <a:endParaRPr lang="en-US"/>
        </a:p>
      </dgm:t>
    </dgm:pt>
    <dgm:pt modelId="{4C6485E8-5F76-4640-AE28-8154B02E598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Emotion</a:t>
          </a:r>
        </a:p>
      </dgm:t>
    </dgm:pt>
    <dgm:pt modelId="{42551D20-BC98-4789-88D6-D02A8570708A}" type="parTrans" cxnId="{1A38C79D-106C-4F61-8491-54B5A753201D}">
      <dgm:prSet/>
      <dgm:spPr/>
      <dgm:t>
        <a:bodyPr/>
        <a:lstStyle/>
        <a:p>
          <a:endParaRPr lang="en-US"/>
        </a:p>
      </dgm:t>
    </dgm:pt>
    <dgm:pt modelId="{7F1AF8AF-558E-4F84-994E-F51E671F0A38}" type="sibTrans" cxnId="{1A38C79D-106C-4F61-8491-54B5A753201D}">
      <dgm:prSet/>
      <dgm:spPr/>
      <dgm:t>
        <a:bodyPr/>
        <a:lstStyle/>
        <a:p>
          <a:endParaRPr lang="en-US"/>
        </a:p>
      </dgm:t>
    </dgm:pt>
    <dgm:pt modelId="{D1DD8781-11BA-4809-9AC4-61A2F41A3C9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Tribal affiliation: Yoruba, Hausa-Falani, Igbo, etc. (automatically labeled)</a:t>
          </a:r>
        </a:p>
      </dgm:t>
    </dgm:pt>
    <dgm:pt modelId="{3465B520-D8E2-4FA4-AFFB-5684BFF6068C}" type="parTrans" cxnId="{8A489C1B-1DEA-458E-8234-73F051D22DDC}">
      <dgm:prSet/>
      <dgm:spPr/>
      <dgm:t>
        <a:bodyPr/>
        <a:lstStyle/>
        <a:p>
          <a:endParaRPr lang="en-US"/>
        </a:p>
      </dgm:t>
    </dgm:pt>
    <dgm:pt modelId="{47D39C6C-E971-47E1-BB80-7F19190219EC}" type="sibTrans" cxnId="{8A489C1B-1DEA-458E-8234-73F051D22DDC}">
      <dgm:prSet/>
      <dgm:spPr/>
      <dgm:t>
        <a:bodyPr/>
        <a:lstStyle/>
        <a:p>
          <a:endParaRPr lang="en-US"/>
        </a:p>
      </dgm:t>
    </dgm:pt>
    <dgm:pt modelId="{40B3CE32-CAAC-4E5A-966C-9F86BB1AF2C2}" type="pres">
      <dgm:prSet presAssocID="{3BE19872-F7B7-4859-850D-811BEB014D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505F6EC-7797-4513-8B26-B5E2E5DFD109}" type="pres">
      <dgm:prSet presAssocID="{0F57BDD9-A2E0-4AC8-85F0-035810524A22}" presName="root1" presStyleCnt="0"/>
      <dgm:spPr/>
    </dgm:pt>
    <dgm:pt modelId="{EA5FCF4F-937D-429F-901A-AF811F32BA19}" type="pres">
      <dgm:prSet presAssocID="{0F57BDD9-A2E0-4AC8-85F0-035810524A22}" presName="LevelOneTextNode" presStyleLbl="node0" presStyleIdx="0" presStyleCnt="5">
        <dgm:presLayoutVars>
          <dgm:chPref val="3"/>
        </dgm:presLayoutVars>
      </dgm:prSet>
      <dgm:spPr/>
    </dgm:pt>
    <dgm:pt modelId="{53D93BBB-8D5D-4CAE-98AE-1E98550AD913}" type="pres">
      <dgm:prSet presAssocID="{0F57BDD9-A2E0-4AC8-85F0-035810524A22}" presName="level2hierChild" presStyleCnt="0"/>
      <dgm:spPr/>
    </dgm:pt>
    <dgm:pt modelId="{0676609E-1C00-4B8A-A374-E2F36A3ABB44}" type="pres">
      <dgm:prSet presAssocID="{8F3ED64B-3F36-433C-8841-F3BD420E12B7}" presName="root1" presStyleCnt="0"/>
      <dgm:spPr/>
    </dgm:pt>
    <dgm:pt modelId="{60E6AB36-D108-4164-8B11-7693025AC675}" type="pres">
      <dgm:prSet presAssocID="{8F3ED64B-3F36-433C-8841-F3BD420E12B7}" presName="LevelOneTextNode" presStyleLbl="node0" presStyleIdx="1" presStyleCnt="5">
        <dgm:presLayoutVars>
          <dgm:chPref val="3"/>
        </dgm:presLayoutVars>
      </dgm:prSet>
      <dgm:spPr/>
    </dgm:pt>
    <dgm:pt modelId="{93BD7807-96AD-440E-900D-D419CFCAAC08}" type="pres">
      <dgm:prSet presAssocID="{8F3ED64B-3F36-433C-8841-F3BD420E12B7}" presName="level2hierChild" presStyleCnt="0"/>
      <dgm:spPr/>
    </dgm:pt>
    <dgm:pt modelId="{A959585D-4A10-4D29-A928-1B6ECB0C3F28}" type="pres">
      <dgm:prSet presAssocID="{11160F39-5F38-412E-84F6-164893E9FF5E}" presName="conn2-1" presStyleLbl="parChTrans1D2" presStyleIdx="0" presStyleCnt="2"/>
      <dgm:spPr/>
    </dgm:pt>
    <dgm:pt modelId="{77A12638-4255-402D-97B1-C73472393356}" type="pres">
      <dgm:prSet presAssocID="{11160F39-5F38-412E-84F6-164893E9FF5E}" presName="connTx" presStyleLbl="parChTrans1D2" presStyleIdx="0" presStyleCnt="2"/>
      <dgm:spPr/>
    </dgm:pt>
    <dgm:pt modelId="{1A61C9B0-8668-4BE9-860F-77349B61746A}" type="pres">
      <dgm:prSet presAssocID="{5D40BD5A-AB0F-4797-AE49-A31B48C7A622}" presName="root2" presStyleCnt="0"/>
      <dgm:spPr/>
    </dgm:pt>
    <dgm:pt modelId="{568FEE13-890B-4B40-98CA-E0F43184B01B}" type="pres">
      <dgm:prSet presAssocID="{5D40BD5A-AB0F-4797-AE49-A31B48C7A622}" presName="LevelTwoTextNode" presStyleLbl="node2" presStyleIdx="0" presStyleCnt="2">
        <dgm:presLayoutVars>
          <dgm:chPref val="3"/>
        </dgm:presLayoutVars>
      </dgm:prSet>
      <dgm:spPr/>
    </dgm:pt>
    <dgm:pt modelId="{69EF139C-0386-4CE6-9AFF-856E9104B225}" type="pres">
      <dgm:prSet presAssocID="{5D40BD5A-AB0F-4797-AE49-A31B48C7A622}" presName="level3hierChild" presStyleCnt="0"/>
      <dgm:spPr/>
    </dgm:pt>
    <dgm:pt modelId="{DCCE4E11-F554-4B24-84B6-6288C001C87A}" type="pres">
      <dgm:prSet presAssocID="{59D96EC9-9946-433F-B57F-7D4A329AE1FC}" presName="conn2-1" presStyleLbl="parChTrans1D2" presStyleIdx="1" presStyleCnt="2"/>
      <dgm:spPr/>
    </dgm:pt>
    <dgm:pt modelId="{5D641E67-CB96-462C-86A4-742053BBA0C8}" type="pres">
      <dgm:prSet presAssocID="{59D96EC9-9946-433F-B57F-7D4A329AE1FC}" presName="connTx" presStyleLbl="parChTrans1D2" presStyleIdx="1" presStyleCnt="2"/>
      <dgm:spPr/>
    </dgm:pt>
    <dgm:pt modelId="{0B253DDA-B8BD-4CAA-952F-BE58B0BAE677}" type="pres">
      <dgm:prSet presAssocID="{22A642DD-2232-456A-960D-C3CEB473CE1F}" presName="root2" presStyleCnt="0"/>
      <dgm:spPr/>
    </dgm:pt>
    <dgm:pt modelId="{8142BF13-FF25-453B-A457-097DAA931E19}" type="pres">
      <dgm:prSet presAssocID="{22A642DD-2232-456A-960D-C3CEB473CE1F}" presName="LevelTwoTextNode" presStyleLbl="node2" presStyleIdx="1" presStyleCnt="2">
        <dgm:presLayoutVars>
          <dgm:chPref val="3"/>
        </dgm:presLayoutVars>
      </dgm:prSet>
      <dgm:spPr/>
    </dgm:pt>
    <dgm:pt modelId="{1A005BDF-E2AC-430F-A961-3A7174DA2102}" type="pres">
      <dgm:prSet presAssocID="{22A642DD-2232-456A-960D-C3CEB473CE1F}" presName="level3hierChild" presStyleCnt="0"/>
      <dgm:spPr/>
    </dgm:pt>
    <dgm:pt modelId="{4FD90175-F3CE-4618-9A98-B93CF1208AE9}" type="pres">
      <dgm:prSet presAssocID="{ACDE59D8-9296-4772-94E4-B7E5D1874840}" presName="root1" presStyleCnt="0"/>
      <dgm:spPr/>
    </dgm:pt>
    <dgm:pt modelId="{FE5C8C4D-A3D4-4295-9931-95BC6B7131A5}" type="pres">
      <dgm:prSet presAssocID="{ACDE59D8-9296-4772-94E4-B7E5D1874840}" presName="LevelOneTextNode" presStyleLbl="node0" presStyleIdx="2" presStyleCnt="5">
        <dgm:presLayoutVars>
          <dgm:chPref val="3"/>
        </dgm:presLayoutVars>
      </dgm:prSet>
      <dgm:spPr/>
    </dgm:pt>
    <dgm:pt modelId="{2DA03BBF-61DA-491F-97CE-6BD72CD5D7AC}" type="pres">
      <dgm:prSet presAssocID="{ACDE59D8-9296-4772-94E4-B7E5D1874840}" presName="level2hierChild" presStyleCnt="0"/>
      <dgm:spPr/>
    </dgm:pt>
    <dgm:pt modelId="{3169A5C7-AEB1-4E68-AACB-DF130EE9C2FA}" type="pres">
      <dgm:prSet presAssocID="{4C6485E8-5F76-4640-AE28-8154B02E5983}" presName="root1" presStyleCnt="0"/>
      <dgm:spPr/>
    </dgm:pt>
    <dgm:pt modelId="{B052A20A-D897-46B0-AB8E-0C78C1A4B2A8}" type="pres">
      <dgm:prSet presAssocID="{4C6485E8-5F76-4640-AE28-8154B02E5983}" presName="LevelOneTextNode" presStyleLbl="node0" presStyleIdx="3" presStyleCnt="5">
        <dgm:presLayoutVars>
          <dgm:chPref val="3"/>
        </dgm:presLayoutVars>
      </dgm:prSet>
      <dgm:spPr/>
    </dgm:pt>
    <dgm:pt modelId="{C7D8F2B4-FFF5-4D85-A042-BB21AC58C408}" type="pres">
      <dgm:prSet presAssocID="{4C6485E8-5F76-4640-AE28-8154B02E5983}" presName="level2hierChild" presStyleCnt="0"/>
      <dgm:spPr/>
    </dgm:pt>
    <dgm:pt modelId="{F2C77D9D-5CB6-4480-BFBF-B0D83A7EDE81}" type="pres">
      <dgm:prSet presAssocID="{D1DD8781-11BA-4809-9AC4-61A2F41A3C92}" presName="root1" presStyleCnt="0"/>
      <dgm:spPr/>
    </dgm:pt>
    <dgm:pt modelId="{5D5D5720-7BE2-4155-BD0B-1F279D71DAA4}" type="pres">
      <dgm:prSet presAssocID="{D1DD8781-11BA-4809-9AC4-61A2F41A3C92}" presName="LevelOneTextNode" presStyleLbl="node0" presStyleIdx="4" presStyleCnt="5">
        <dgm:presLayoutVars>
          <dgm:chPref val="3"/>
        </dgm:presLayoutVars>
      </dgm:prSet>
      <dgm:spPr/>
    </dgm:pt>
    <dgm:pt modelId="{AE5B19AE-D467-4DFB-A738-30463C1B0D62}" type="pres">
      <dgm:prSet presAssocID="{D1DD8781-11BA-4809-9AC4-61A2F41A3C92}" presName="level2hierChild" presStyleCnt="0"/>
      <dgm:spPr/>
    </dgm:pt>
  </dgm:ptLst>
  <dgm:cxnLst>
    <dgm:cxn modelId="{17AA0D10-1632-44BA-BFDB-F3FDC9FCF7C4}" type="presOf" srcId="{5D40BD5A-AB0F-4797-AE49-A31B48C7A622}" destId="{568FEE13-890B-4B40-98CA-E0F43184B01B}" srcOrd="0" destOrd="0" presId="urn:microsoft.com/office/officeart/2005/8/layout/hierarchy2"/>
    <dgm:cxn modelId="{8A489C1B-1DEA-458E-8234-73F051D22DDC}" srcId="{3BE19872-F7B7-4859-850D-811BEB014D93}" destId="{D1DD8781-11BA-4809-9AC4-61A2F41A3C92}" srcOrd="4" destOrd="0" parTransId="{3465B520-D8E2-4FA4-AFFB-5684BFF6068C}" sibTransId="{47D39C6C-E971-47E1-BB80-7F19190219EC}"/>
    <dgm:cxn modelId="{2970A61D-6FA4-403F-8408-7CCF19C4EE5C}" srcId="{3BE19872-F7B7-4859-850D-811BEB014D93}" destId="{8F3ED64B-3F36-433C-8841-F3BD420E12B7}" srcOrd="1" destOrd="0" parTransId="{F0B53C27-B33A-414D-8F6A-4E64AE271EC9}" sibTransId="{6C19C8F8-9850-4628-980A-0341E45DB9D2}"/>
    <dgm:cxn modelId="{13F3802F-A87D-47AF-97C6-FDC971637494}" type="presOf" srcId="{59D96EC9-9946-433F-B57F-7D4A329AE1FC}" destId="{5D641E67-CB96-462C-86A4-742053BBA0C8}" srcOrd="1" destOrd="0" presId="urn:microsoft.com/office/officeart/2005/8/layout/hierarchy2"/>
    <dgm:cxn modelId="{35C0DE40-1FD2-4CCA-A139-CBA6CC594EB1}" srcId="{3BE19872-F7B7-4859-850D-811BEB014D93}" destId="{0F57BDD9-A2E0-4AC8-85F0-035810524A22}" srcOrd="0" destOrd="0" parTransId="{3D74470E-01C8-48E9-94C6-4F64FB3F2EEE}" sibTransId="{9B1606C8-CE76-44F8-9D2F-AC5310AF510E}"/>
    <dgm:cxn modelId="{70E64F64-9D94-448F-B66C-6FA2B815ED6B}" srcId="{8F3ED64B-3F36-433C-8841-F3BD420E12B7}" destId="{5D40BD5A-AB0F-4797-AE49-A31B48C7A622}" srcOrd="0" destOrd="0" parTransId="{11160F39-5F38-412E-84F6-164893E9FF5E}" sibTransId="{EE6A3236-E6C7-4810-A053-F5BA23D25364}"/>
    <dgm:cxn modelId="{67F2FA47-2D6F-41B5-B565-2D174FCE0BF7}" type="presOf" srcId="{22A642DD-2232-456A-960D-C3CEB473CE1F}" destId="{8142BF13-FF25-453B-A457-097DAA931E19}" srcOrd="0" destOrd="0" presId="urn:microsoft.com/office/officeart/2005/8/layout/hierarchy2"/>
    <dgm:cxn modelId="{25DBA74A-B4A7-4DD3-8B0D-52F8AEF6C1FF}" type="presOf" srcId="{ACDE59D8-9296-4772-94E4-B7E5D1874840}" destId="{FE5C8C4D-A3D4-4295-9931-95BC6B7131A5}" srcOrd="0" destOrd="0" presId="urn:microsoft.com/office/officeart/2005/8/layout/hierarchy2"/>
    <dgm:cxn modelId="{6872BE4C-F145-4169-B371-B330EBC3AE88}" srcId="{3BE19872-F7B7-4859-850D-811BEB014D93}" destId="{ACDE59D8-9296-4772-94E4-B7E5D1874840}" srcOrd="2" destOrd="0" parTransId="{4BA4BF20-A502-49F8-92FE-CACB460AE995}" sibTransId="{F813C969-CD06-4150-8269-6B74A002DFB0}"/>
    <dgm:cxn modelId="{C33AC359-CB15-4F37-8BE4-2B8FDA03C6EF}" type="presOf" srcId="{4C6485E8-5F76-4640-AE28-8154B02E5983}" destId="{B052A20A-D897-46B0-AB8E-0C78C1A4B2A8}" srcOrd="0" destOrd="0" presId="urn:microsoft.com/office/officeart/2005/8/layout/hierarchy2"/>
    <dgm:cxn modelId="{43B2268B-A375-4B61-9398-6941087C22A1}" type="presOf" srcId="{3BE19872-F7B7-4859-850D-811BEB014D93}" destId="{40B3CE32-CAAC-4E5A-966C-9F86BB1AF2C2}" srcOrd="0" destOrd="0" presId="urn:microsoft.com/office/officeart/2005/8/layout/hierarchy2"/>
    <dgm:cxn modelId="{115F6890-BB10-48AE-ABAD-D7FA0E0B04CE}" type="presOf" srcId="{8F3ED64B-3F36-433C-8841-F3BD420E12B7}" destId="{60E6AB36-D108-4164-8B11-7693025AC675}" srcOrd="0" destOrd="0" presId="urn:microsoft.com/office/officeart/2005/8/layout/hierarchy2"/>
    <dgm:cxn modelId="{1A38C79D-106C-4F61-8491-54B5A753201D}" srcId="{3BE19872-F7B7-4859-850D-811BEB014D93}" destId="{4C6485E8-5F76-4640-AE28-8154B02E5983}" srcOrd="3" destOrd="0" parTransId="{42551D20-BC98-4789-88D6-D02A8570708A}" sibTransId="{7F1AF8AF-558E-4F84-994E-F51E671F0A38}"/>
    <dgm:cxn modelId="{DC5FDCB6-FCD3-45ED-99F3-91060B401E82}" type="presOf" srcId="{0F57BDD9-A2E0-4AC8-85F0-035810524A22}" destId="{EA5FCF4F-937D-429F-901A-AF811F32BA19}" srcOrd="0" destOrd="0" presId="urn:microsoft.com/office/officeart/2005/8/layout/hierarchy2"/>
    <dgm:cxn modelId="{E4F718D4-F8FE-4B30-BC0A-F6BDBF2C0F1D}" type="presOf" srcId="{11160F39-5F38-412E-84F6-164893E9FF5E}" destId="{77A12638-4255-402D-97B1-C73472393356}" srcOrd="1" destOrd="0" presId="urn:microsoft.com/office/officeart/2005/8/layout/hierarchy2"/>
    <dgm:cxn modelId="{705570D9-657E-42C7-824F-916E6272AB5D}" type="presOf" srcId="{D1DD8781-11BA-4809-9AC4-61A2F41A3C92}" destId="{5D5D5720-7BE2-4155-BD0B-1F279D71DAA4}" srcOrd="0" destOrd="0" presId="urn:microsoft.com/office/officeart/2005/8/layout/hierarchy2"/>
    <dgm:cxn modelId="{6CF740DE-E7C2-429B-9DA4-484ACCCEAF21}" srcId="{8F3ED64B-3F36-433C-8841-F3BD420E12B7}" destId="{22A642DD-2232-456A-960D-C3CEB473CE1F}" srcOrd="1" destOrd="0" parTransId="{59D96EC9-9946-433F-B57F-7D4A329AE1FC}" sibTransId="{F7DEC013-42BE-400E-BAC1-8F2634CF8001}"/>
    <dgm:cxn modelId="{3BED38FC-CE0E-4D0F-94D7-D14258E9CA56}" type="presOf" srcId="{11160F39-5F38-412E-84F6-164893E9FF5E}" destId="{A959585D-4A10-4D29-A928-1B6ECB0C3F28}" srcOrd="0" destOrd="0" presId="urn:microsoft.com/office/officeart/2005/8/layout/hierarchy2"/>
    <dgm:cxn modelId="{A4E94EFD-9FD6-4B75-B129-C9019CE8D714}" type="presOf" srcId="{59D96EC9-9946-433F-B57F-7D4A329AE1FC}" destId="{DCCE4E11-F554-4B24-84B6-6288C001C87A}" srcOrd="0" destOrd="0" presId="urn:microsoft.com/office/officeart/2005/8/layout/hierarchy2"/>
    <dgm:cxn modelId="{DBCABCE2-2418-4396-84BB-88B8F6813901}" type="presParOf" srcId="{40B3CE32-CAAC-4E5A-966C-9F86BB1AF2C2}" destId="{F505F6EC-7797-4513-8B26-B5E2E5DFD109}" srcOrd="0" destOrd="0" presId="urn:microsoft.com/office/officeart/2005/8/layout/hierarchy2"/>
    <dgm:cxn modelId="{0A85E01D-CDC4-4EC8-A85F-EE93DCD20B1B}" type="presParOf" srcId="{F505F6EC-7797-4513-8B26-B5E2E5DFD109}" destId="{EA5FCF4F-937D-429F-901A-AF811F32BA19}" srcOrd="0" destOrd="0" presId="urn:microsoft.com/office/officeart/2005/8/layout/hierarchy2"/>
    <dgm:cxn modelId="{13ECEA36-129F-4332-8555-BDB4022E4EBF}" type="presParOf" srcId="{F505F6EC-7797-4513-8B26-B5E2E5DFD109}" destId="{53D93BBB-8D5D-4CAE-98AE-1E98550AD913}" srcOrd="1" destOrd="0" presId="urn:microsoft.com/office/officeart/2005/8/layout/hierarchy2"/>
    <dgm:cxn modelId="{300D3365-B64C-41B8-9D0E-353502601DE8}" type="presParOf" srcId="{40B3CE32-CAAC-4E5A-966C-9F86BB1AF2C2}" destId="{0676609E-1C00-4B8A-A374-E2F36A3ABB44}" srcOrd="1" destOrd="0" presId="urn:microsoft.com/office/officeart/2005/8/layout/hierarchy2"/>
    <dgm:cxn modelId="{DE9923B8-E10E-44AA-9EE4-5DF6A79ACE67}" type="presParOf" srcId="{0676609E-1C00-4B8A-A374-E2F36A3ABB44}" destId="{60E6AB36-D108-4164-8B11-7693025AC675}" srcOrd="0" destOrd="0" presId="urn:microsoft.com/office/officeart/2005/8/layout/hierarchy2"/>
    <dgm:cxn modelId="{061AFB62-F514-4D64-B2D6-712A0904417A}" type="presParOf" srcId="{0676609E-1C00-4B8A-A374-E2F36A3ABB44}" destId="{93BD7807-96AD-440E-900D-D419CFCAAC08}" srcOrd="1" destOrd="0" presId="urn:microsoft.com/office/officeart/2005/8/layout/hierarchy2"/>
    <dgm:cxn modelId="{B44B88D9-2300-48AF-933E-57D0580DCE82}" type="presParOf" srcId="{93BD7807-96AD-440E-900D-D419CFCAAC08}" destId="{A959585D-4A10-4D29-A928-1B6ECB0C3F28}" srcOrd="0" destOrd="0" presId="urn:microsoft.com/office/officeart/2005/8/layout/hierarchy2"/>
    <dgm:cxn modelId="{DEE056B6-7993-4906-A930-107C5C6E52BB}" type="presParOf" srcId="{A959585D-4A10-4D29-A928-1B6ECB0C3F28}" destId="{77A12638-4255-402D-97B1-C73472393356}" srcOrd="0" destOrd="0" presId="urn:microsoft.com/office/officeart/2005/8/layout/hierarchy2"/>
    <dgm:cxn modelId="{B837AC49-210D-4E82-823E-706B6008C5C1}" type="presParOf" srcId="{93BD7807-96AD-440E-900D-D419CFCAAC08}" destId="{1A61C9B0-8668-4BE9-860F-77349B61746A}" srcOrd="1" destOrd="0" presId="urn:microsoft.com/office/officeart/2005/8/layout/hierarchy2"/>
    <dgm:cxn modelId="{016DF9E7-F565-4546-9D5E-5CC54B318D24}" type="presParOf" srcId="{1A61C9B0-8668-4BE9-860F-77349B61746A}" destId="{568FEE13-890B-4B40-98CA-E0F43184B01B}" srcOrd="0" destOrd="0" presId="urn:microsoft.com/office/officeart/2005/8/layout/hierarchy2"/>
    <dgm:cxn modelId="{E2A16F47-6368-4964-82FB-D1870350140B}" type="presParOf" srcId="{1A61C9B0-8668-4BE9-860F-77349B61746A}" destId="{69EF139C-0386-4CE6-9AFF-856E9104B225}" srcOrd="1" destOrd="0" presId="urn:microsoft.com/office/officeart/2005/8/layout/hierarchy2"/>
    <dgm:cxn modelId="{B7C8D5DD-CB74-4EC1-B433-217C6CBF7CCC}" type="presParOf" srcId="{93BD7807-96AD-440E-900D-D419CFCAAC08}" destId="{DCCE4E11-F554-4B24-84B6-6288C001C87A}" srcOrd="2" destOrd="0" presId="urn:microsoft.com/office/officeart/2005/8/layout/hierarchy2"/>
    <dgm:cxn modelId="{A78F3BFF-B6E4-4878-A6A7-FA8A0BB95B82}" type="presParOf" srcId="{DCCE4E11-F554-4B24-84B6-6288C001C87A}" destId="{5D641E67-CB96-462C-86A4-742053BBA0C8}" srcOrd="0" destOrd="0" presId="urn:microsoft.com/office/officeart/2005/8/layout/hierarchy2"/>
    <dgm:cxn modelId="{61D00375-E85B-4E31-9F09-1D6E568674DD}" type="presParOf" srcId="{93BD7807-96AD-440E-900D-D419CFCAAC08}" destId="{0B253DDA-B8BD-4CAA-952F-BE58B0BAE677}" srcOrd="3" destOrd="0" presId="urn:microsoft.com/office/officeart/2005/8/layout/hierarchy2"/>
    <dgm:cxn modelId="{35676466-9F6D-464E-A0C1-23785ACD8A48}" type="presParOf" srcId="{0B253DDA-B8BD-4CAA-952F-BE58B0BAE677}" destId="{8142BF13-FF25-453B-A457-097DAA931E19}" srcOrd="0" destOrd="0" presId="urn:microsoft.com/office/officeart/2005/8/layout/hierarchy2"/>
    <dgm:cxn modelId="{6BBC539B-41A9-4B3F-A9B6-04F51229567B}" type="presParOf" srcId="{0B253DDA-B8BD-4CAA-952F-BE58B0BAE677}" destId="{1A005BDF-E2AC-430F-A961-3A7174DA2102}" srcOrd="1" destOrd="0" presId="urn:microsoft.com/office/officeart/2005/8/layout/hierarchy2"/>
    <dgm:cxn modelId="{F62FB486-4AA9-46B3-B35B-C5986E6FDA3F}" type="presParOf" srcId="{40B3CE32-CAAC-4E5A-966C-9F86BB1AF2C2}" destId="{4FD90175-F3CE-4618-9A98-B93CF1208AE9}" srcOrd="2" destOrd="0" presId="urn:microsoft.com/office/officeart/2005/8/layout/hierarchy2"/>
    <dgm:cxn modelId="{8BE63E8E-5E68-409E-BEED-C796D9C2E774}" type="presParOf" srcId="{4FD90175-F3CE-4618-9A98-B93CF1208AE9}" destId="{FE5C8C4D-A3D4-4295-9931-95BC6B7131A5}" srcOrd="0" destOrd="0" presId="urn:microsoft.com/office/officeart/2005/8/layout/hierarchy2"/>
    <dgm:cxn modelId="{0E7C0BD4-5AF0-4F39-ABCE-3453253EC95E}" type="presParOf" srcId="{4FD90175-F3CE-4618-9A98-B93CF1208AE9}" destId="{2DA03BBF-61DA-491F-97CE-6BD72CD5D7AC}" srcOrd="1" destOrd="0" presId="urn:microsoft.com/office/officeart/2005/8/layout/hierarchy2"/>
    <dgm:cxn modelId="{4299C067-6D6F-45C5-A2DA-A3581B70A216}" type="presParOf" srcId="{40B3CE32-CAAC-4E5A-966C-9F86BB1AF2C2}" destId="{3169A5C7-AEB1-4E68-AACB-DF130EE9C2FA}" srcOrd="3" destOrd="0" presId="urn:microsoft.com/office/officeart/2005/8/layout/hierarchy2"/>
    <dgm:cxn modelId="{74032A70-E5EF-443F-914E-1E4C4DAA5B8B}" type="presParOf" srcId="{3169A5C7-AEB1-4E68-AACB-DF130EE9C2FA}" destId="{B052A20A-D897-46B0-AB8E-0C78C1A4B2A8}" srcOrd="0" destOrd="0" presId="urn:microsoft.com/office/officeart/2005/8/layout/hierarchy2"/>
    <dgm:cxn modelId="{E338F319-E804-4D1A-8A37-14E6069A0228}" type="presParOf" srcId="{3169A5C7-AEB1-4E68-AACB-DF130EE9C2FA}" destId="{C7D8F2B4-FFF5-4D85-A042-BB21AC58C408}" srcOrd="1" destOrd="0" presId="urn:microsoft.com/office/officeart/2005/8/layout/hierarchy2"/>
    <dgm:cxn modelId="{E82AD225-E193-4AF7-840D-EAE6837B3380}" type="presParOf" srcId="{40B3CE32-CAAC-4E5A-966C-9F86BB1AF2C2}" destId="{F2C77D9D-5CB6-4480-BFBF-B0D83A7EDE81}" srcOrd="4" destOrd="0" presId="urn:microsoft.com/office/officeart/2005/8/layout/hierarchy2"/>
    <dgm:cxn modelId="{8812DA55-64BA-40A4-8B33-3312515ED354}" type="presParOf" srcId="{F2C77D9D-5CB6-4480-BFBF-B0D83A7EDE81}" destId="{5D5D5720-7BE2-4155-BD0B-1F279D71DAA4}" srcOrd="0" destOrd="0" presId="urn:microsoft.com/office/officeart/2005/8/layout/hierarchy2"/>
    <dgm:cxn modelId="{14499E36-3DDB-458D-BAF9-3A2F88E97BBC}" type="presParOf" srcId="{F2C77D9D-5CB6-4480-BFBF-B0D83A7EDE81}" destId="{AE5B19AE-D467-4DFB-A738-30463C1B0D6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57C5DD-790E-47E5-9A71-03C7B208BA18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E5345C-4137-4907-9F67-2E8C152D599F}">
      <dgm:prSet phldrT="[Text]" phldr="1"/>
      <dgm:spPr/>
      <dgm:t>
        <a:bodyPr/>
        <a:lstStyle/>
        <a:p>
          <a:endParaRPr lang="en-US"/>
        </a:p>
      </dgm:t>
    </dgm:pt>
    <dgm:pt modelId="{929A9385-7599-4C58-A121-BB30AB70462F}" type="parTrans" cxnId="{3319AF4C-0A59-4B15-95A5-D785F62553FB}">
      <dgm:prSet/>
      <dgm:spPr/>
      <dgm:t>
        <a:bodyPr/>
        <a:lstStyle/>
        <a:p>
          <a:endParaRPr lang="en-US"/>
        </a:p>
      </dgm:t>
    </dgm:pt>
    <dgm:pt modelId="{D0993781-2E26-411F-86F7-147E72065667}" type="sibTrans" cxnId="{3319AF4C-0A59-4B15-95A5-D785F62553FB}">
      <dgm:prSet/>
      <dgm:spPr/>
      <dgm:t>
        <a:bodyPr/>
        <a:lstStyle/>
        <a:p>
          <a:endParaRPr lang="en-US"/>
        </a:p>
      </dgm:t>
    </dgm:pt>
    <dgm:pt modelId="{888A7856-A27F-4B5C-9F4B-0F95FB070291}">
      <dgm:prSet phldrT="[Text]"/>
      <dgm:spPr/>
      <dgm:t>
        <a:bodyPr/>
        <a:lstStyle/>
        <a:p>
          <a:r>
            <a:rPr lang="en-US" dirty="0"/>
            <a:t>Human-human conversations show “positive accommodation” for the choice of the marked code</a:t>
          </a:r>
        </a:p>
      </dgm:t>
    </dgm:pt>
    <dgm:pt modelId="{2487FBB4-D80B-4AD9-ADED-65E0878DA45A}" type="parTrans" cxnId="{21573AF9-7875-49DE-8849-C066FF1D332F}">
      <dgm:prSet/>
      <dgm:spPr/>
      <dgm:t>
        <a:bodyPr/>
        <a:lstStyle/>
        <a:p>
          <a:endParaRPr lang="en-US"/>
        </a:p>
      </dgm:t>
    </dgm:pt>
    <dgm:pt modelId="{7962F983-A711-465C-AEDA-A3742F813237}" type="sibTrans" cxnId="{21573AF9-7875-49DE-8849-C066FF1D332F}">
      <dgm:prSet/>
      <dgm:spPr/>
      <dgm:t>
        <a:bodyPr/>
        <a:lstStyle/>
        <a:p>
          <a:endParaRPr lang="en-US"/>
        </a:p>
      </dgm:t>
    </dgm:pt>
    <dgm:pt modelId="{F3EA00A6-8512-4B67-885E-E84317CF1EAD}">
      <dgm:prSet phldrT="[Text]" phldr="1"/>
      <dgm:spPr/>
      <dgm:t>
        <a:bodyPr/>
        <a:lstStyle/>
        <a:p>
          <a:endParaRPr lang="en-US"/>
        </a:p>
      </dgm:t>
    </dgm:pt>
    <dgm:pt modelId="{82983438-CD8B-4DED-91AB-AD0CC4CFA940}" type="parTrans" cxnId="{3560AD5E-A1E1-48B1-B616-2B3839328057}">
      <dgm:prSet/>
      <dgm:spPr/>
      <dgm:t>
        <a:bodyPr/>
        <a:lstStyle/>
        <a:p>
          <a:endParaRPr lang="en-US"/>
        </a:p>
      </dgm:t>
    </dgm:pt>
    <dgm:pt modelId="{3025C7DE-450C-473C-90CF-7BC9ABA19743}" type="sibTrans" cxnId="{3560AD5E-A1E1-48B1-B616-2B3839328057}">
      <dgm:prSet/>
      <dgm:spPr/>
      <dgm:t>
        <a:bodyPr/>
        <a:lstStyle/>
        <a:p>
          <a:endParaRPr lang="en-US"/>
        </a:p>
      </dgm:t>
    </dgm:pt>
    <dgm:pt modelId="{31FC835B-A531-4234-A8B8-C815932E1404}">
      <dgm:prSet phldrT="[Text]"/>
      <dgm:spPr/>
      <dgm:t>
        <a:bodyPr/>
        <a:lstStyle/>
        <a:p>
          <a:r>
            <a:rPr lang="en-US" dirty="0"/>
            <a:t>In a wizard-mediated-bot experiment, most users show a very strong preference for bot that can code-mix</a:t>
          </a:r>
        </a:p>
      </dgm:t>
    </dgm:pt>
    <dgm:pt modelId="{D95DA372-9262-4C9F-8FF1-F2B15D89D3E4}" type="parTrans" cxnId="{07ADFA32-400A-4047-9047-C575F16347BC}">
      <dgm:prSet/>
      <dgm:spPr/>
      <dgm:t>
        <a:bodyPr/>
        <a:lstStyle/>
        <a:p>
          <a:endParaRPr lang="en-US"/>
        </a:p>
      </dgm:t>
    </dgm:pt>
    <dgm:pt modelId="{0783EF62-9A1E-485E-9049-C62671C372D1}" type="sibTrans" cxnId="{07ADFA32-400A-4047-9047-C575F16347BC}">
      <dgm:prSet/>
      <dgm:spPr/>
      <dgm:t>
        <a:bodyPr/>
        <a:lstStyle/>
        <a:p>
          <a:endParaRPr lang="en-US"/>
        </a:p>
      </dgm:t>
    </dgm:pt>
    <dgm:pt modelId="{1560DC37-C3D6-4B99-BD33-FF69CE5D979D}">
      <dgm:prSet phldrT="[Text]" phldr="1"/>
      <dgm:spPr/>
      <dgm:t>
        <a:bodyPr/>
        <a:lstStyle/>
        <a:p>
          <a:endParaRPr lang="en-US"/>
        </a:p>
      </dgm:t>
    </dgm:pt>
    <dgm:pt modelId="{089E1E17-2DF4-4282-8C17-A35315239914}" type="parTrans" cxnId="{8BAE9EC1-5569-4064-B8A1-FB226E11D7B6}">
      <dgm:prSet/>
      <dgm:spPr/>
      <dgm:t>
        <a:bodyPr/>
        <a:lstStyle/>
        <a:p>
          <a:endParaRPr lang="en-US"/>
        </a:p>
      </dgm:t>
    </dgm:pt>
    <dgm:pt modelId="{59199AE4-7B59-4C4D-8BE4-1BA2AD47B6F5}" type="sibTrans" cxnId="{8BAE9EC1-5569-4064-B8A1-FB226E11D7B6}">
      <dgm:prSet/>
      <dgm:spPr/>
      <dgm:t>
        <a:bodyPr/>
        <a:lstStyle/>
        <a:p>
          <a:endParaRPr lang="en-US"/>
        </a:p>
      </dgm:t>
    </dgm:pt>
    <dgm:pt modelId="{405357D0-11B0-4315-8C7D-7454F8AE8FC8}">
      <dgm:prSet phldrT="[Text]"/>
      <dgm:spPr/>
      <dgm:t>
        <a:bodyPr/>
        <a:lstStyle/>
        <a:p>
          <a:r>
            <a:rPr lang="en-US" dirty="0"/>
            <a:t>A small fraction of users have negative opinion towards a code-mixing bot, so it is important to </a:t>
          </a:r>
          <a:r>
            <a:rPr lang="en-US" i="1" dirty="0">
              <a:solidFill>
                <a:srgbClr val="FFFF00"/>
              </a:solidFill>
            </a:rPr>
            <a:t>nudge before mixing</a:t>
          </a:r>
          <a:r>
            <a:rPr lang="en-US" dirty="0"/>
            <a:t>.  </a:t>
          </a:r>
        </a:p>
      </dgm:t>
    </dgm:pt>
    <dgm:pt modelId="{9EC9A3AF-9509-4177-BF58-D7EE3ECA56B4}" type="parTrans" cxnId="{60ACBBC6-EBAD-4A36-92A4-16BD75EAEFA7}">
      <dgm:prSet/>
      <dgm:spPr/>
      <dgm:t>
        <a:bodyPr/>
        <a:lstStyle/>
        <a:p>
          <a:endParaRPr lang="en-US"/>
        </a:p>
      </dgm:t>
    </dgm:pt>
    <dgm:pt modelId="{6B8BB479-BCA3-41FA-B1F6-ACB41890539B}" type="sibTrans" cxnId="{60ACBBC6-EBAD-4A36-92A4-16BD75EAEFA7}">
      <dgm:prSet/>
      <dgm:spPr/>
      <dgm:t>
        <a:bodyPr/>
        <a:lstStyle/>
        <a:p>
          <a:endParaRPr lang="en-US"/>
        </a:p>
      </dgm:t>
    </dgm:pt>
    <dgm:pt modelId="{D735984B-6905-4342-8C30-0CD13E870B4A}" type="pres">
      <dgm:prSet presAssocID="{B357C5DD-790E-47E5-9A71-03C7B208BA18}" presName="linearFlow" presStyleCnt="0">
        <dgm:presLayoutVars>
          <dgm:dir/>
          <dgm:animLvl val="lvl"/>
          <dgm:resizeHandles/>
        </dgm:presLayoutVars>
      </dgm:prSet>
      <dgm:spPr/>
    </dgm:pt>
    <dgm:pt modelId="{7F3B081A-0DDF-4D5D-A15E-4608FE581A79}" type="pres">
      <dgm:prSet presAssocID="{19E5345C-4137-4907-9F67-2E8C152D599F}" presName="compositeNode" presStyleCnt="0">
        <dgm:presLayoutVars>
          <dgm:bulletEnabled val="1"/>
        </dgm:presLayoutVars>
      </dgm:prSet>
      <dgm:spPr/>
    </dgm:pt>
    <dgm:pt modelId="{E524A6CD-4C9B-422C-8B38-64BB3BAC230E}" type="pres">
      <dgm:prSet presAssocID="{19E5345C-4137-4907-9F67-2E8C152D599F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RTL"/>
        </a:ext>
      </dgm:extLst>
    </dgm:pt>
    <dgm:pt modelId="{77772EA7-E781-4409-8B45-6421C6A00BD6}" type="pres">
      <dgm:prSet presAssocID="{19E5345C-4137-4907-9F67-2E8C152D599F}" presName="childNode" presStyleLbl="node1" presStyleIdx="0" presStyleCnt="3">
        <dgm:presLayoutVars>
          <dgm:bulletEnabled val="1"/>
        </dgm:presLayoutVars>
      </dgm:prSet>
      <dgm:spPr/>
    </dgm:pt>
    <dgm:pt modelId="{0BCA50D1-9857-447F-B63F-1BD5FDB45415}" type="pres">
      <dgm:prSet presAssocID="{19E5345C-4137-4907-9F67-2E8C152D599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C3043E82-830E-4C97-9A34-DA8721DD222B}" type="pres">
      <dgm:prSet presAssocID="{D0993781-2E26-411F-86F7-147E72065667}" presName="sibTrans" presStyleCnt="0"/>
      <dgm:spPr/>
    </dgm:pt>
    <dgm:pt modelId="{811CEE38-CD1E-4246-86B9-BC310F6600B6}" type="pres">
      <dgm:prSet presAssocID="{F3EA00A6-8512-4B67-885E-E84317CF1EAD}" presName="compositeNode" presStyleCnt="0">
        <dgm:presLayoutVars>
          <dgm:bulletEnabled val="1"/>
        </dgm:presLayoutVars>
      </dgm:prSet>
      <dgm:spPr/>
    </dgm:pt>
    <dgm:pt modelId="{27C2337A-C88E-4FD6-8EEF-F39EACC205EF}" type="pres">
      <dgm:prSet presAssocID="{F3EA00A6-8512-4B67-885E-E84317CF1EAD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J"/>
        </a:ext>
      </dgm:extLst>
    </dgm:pt>
    <dgm:pt modelId="{3A1AE532-6462-4D9A-9E87-C471289EA338}" type="pres">
      <dgm:prSet presAssocID="{F3EA00A6-8512-4B67-885E-E84317CF1EAD}" presName="childNode" presStyleLbl="node1" presStyleIdx="1" presStyleCnt="3">
        <dgm:presLayoutVars>
          <dgm:bulletEnabled val="1"/>
        </dgm:presLayoutVars>
      </dgm:prSet>
      <dgm:spPr/>
    </dgm:pt>
    <dgm:pt modelId="{E4509B47-E4F8-4C53-9E90-D11468E8F836}" type="pres">
      <dgm:prSet presAssocID="{F3EA00A6-8512-4B67-885E-E84317CF1EAD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6273FEFE-632C-449A-B8EA-6BDD9D3FB97B}" type="pres">
      <dgm:prSet presAssocID="{3025C7DE-450C-473C-90CF-7BC9ABA19743}" presName="sibTrans" presStyleCnt="0"/>
      <dgm:spPr/>
    </dgm:pt>
    <dgm:pt modelId="{443983F9-D258-4295-822A-FEBD28B3A02A}" type="pres">
      <dgm:prSet presAssocID="{1560DC37-C3D6-4B99-BD33-FF69CE5D979D}" presName="compositeNode" presStyleCnt="0">
        <dgm:presLayoutVars>
          <dgm:bulletEnabled val="1"/>
        </dgm:presLayoutVars>
      </dgm:prSet>
      <dgm:spPr/>
    </dgm:pt>
    <dgm:pt modelId="{DB8755FA-5A7F-4C90-B54E-E6C78600B9C4}" type="pres">
      <dgm:prSet presAssocID="{1560DC37-C3D6-4B99-BD33-FF69CE5D979D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C512DDA-AAE0-4AEA-8228-AC80AEEB0CD2}" type="pres">
      <dgm:prSet presAssocID="{1560DC37-C3D6-4B99-BD33-FF69CE5D979D}" presName="childNode" presStyleLbl="node1" presStyleIdx="2" presStyleCnt="3">
        <dgm:presLayoutVars>
          <dgm:bulletEnabled val="1"/>
        </dgm:presLayoutVars>
      </dgm:prSet>
      <dgm:spPr/>
    </dgm:pt>
    <dgm:pt modelId="{75710B58-D028-48F5-AA38-E7A7BCC374C2}" type="pres">
      <dgm:prSet presAssocID="{1560DC37-C3D6-4B99-BD33-FF69CE5D979D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3CFA2024-482A-4DEF-B980-EB8DD7969050}" type="presOf" srcId="{888A7856-A27F-4B5C-9F4B-0F95FB070291}" destId="{77772EA7-E781-4409-8B45-6421C6A00BD6}" srcOrd="0" destOrd="0" presId="urn:microsoft.com/office/officeart/2005/8/layout/hList2"/>
    <dgm:cxn modelId="{07ADFA32-400A-4047-9047-C575F16347BC}" srcId="{F3EA00A6-8512-4B67-885E-E84317CF1EAD}" destId="{31FC835B-A531-4234-A8B8-C815932E1404}" srcOrd="0" destOrd="0" parTransId="{D95DA372-9262-4C9F-8FF1-F2B15D89D3E4}" sibTransId="{0783EF62-9A1E-485E-9049-C62671C372D1}"/>
    <dgm:cxn modelId="{6101EB39-7151-4C64-BBE1-C998975C0657}" type="presOf" srcId="{19E5345C-4137-4907-9F67-2E8C152D599F}" destId="{0BCA50D1-9857-447F-B63F-1BD5FDB45415}" srcOrd="0" destOrd="0" presId="urn:microsoft.com/office/officeart/2005/8/layout/hList2"/>
    <dgm:cxn modelId="{E0251940-1994-4EB5-ABC6-25F7856D41F4}" type="presOf" srcId="{31FC835B-A531-4234-A8B8-C815932E1404}" destId="{3A1AE532-6462-4D9A-9E87-C471289EA338}" srcOrd="0" destOrd="0" presId="urn:microsoft.com/office/officeart/2005/8/layout/hList2"/>
    <dgm:cxn modelId="{3560AD5E-A1E1-48B1-B616-2B3839328057}" srcId="{B357C5DD-790E-47E5-9A71-03C7B208BA18}" destId="{F3EA00A6-8512-4B67-885E-E84317CF1EAD}" srcOrd="1" destOrd="0" parTransId="{82983438-CD8B-4DED-91AB-AD0CC4CFA940}" sibTransId="{3025C7DE-450C-473C-90CF-7BC9ABA19743}"/>
    <dgm:cxn modelId="{B3879648-3774-4216-93CD-806469C22C9B}" type="presOf" srcId="{B357C5DD-790E-47E5-9A71-03C7B208BA18}" destId="{D735984B-6905-4342-8C30-0CD13E870B4A}" srcOrd="0" destOrd="0" presId="urn:microsoft.com/office/officeart/2005/8/layout/hList2"/>
    <dgm:cxn modelId="{3319AF4C-0A59-4B15-95A5-D785F62553FB}" srcId="{B357C5DD-790E-47E5-9A71-03C7B208BA18}" destId="{19E5345C-4137-4907-9F67-2E8C152D599F}" srcOrd="0" destOrd="0" parTransId="{929A9385-7599-4C58-A121-BB30AB70462F}" sibTransId="{D0993781-2E26-411F-86F7-147E72065667}"/>
    <dgm:cxn modelId="{20281650-C37A-49A0-8CD6-897F37DAF5D1}" type="presOf" srcId="{F3EA00A6-8512-4B67-885E-E84317CF1EAD}" destId="{E4509B47-E4F8-4C53-9E90-D11468E8F836}" srcOrd="0" destOrd="0" presId="urn:microsoft.com/office/officeart/2005/8/layout/hList2"/>
    <dgm:cxn modelId="{8EDC0383-1488-49A8-B4C7-14DADB1AE489}" type="presOf" srcId="{405357D0-11B0-4315-8C7D-7454F8AE8FC8}" destId="{8C512DDA-AAE0-4AEA-8228-AC80AEEB0CD2}" srcOrd="0" destOrd="0" presId="urn:microsoft.com/office/officeart/2005/8/layout/hList2"/>
    <dgm:cxn modelId="{AD2227B8-0800-4C4D-B9CB-B803012A9DDF}" type="presOf" srcId="{1560DC37-C3D6-4B99-BD33-FF69CE5D979D}" destId="{75710B58-D028-48F5-AA38-E7A7BCC374C2}" srcOrd="0" destOrd="0" presId="urn:microsoft.com/office/officeart/2005/8/layout/hList2"/>
    <dgm:cxn modelId="{8BAE9EC1-5569-4064-B8A1-FB226E11D7B6}" srcId="{B357C5DD-790E-47E5-9A71-03C7B208BA18}" destId="{1560DC37-C3D6-4B99-BD33-FF69CE5D979D}" srcOrd="2" destOrd="0" parTransId="{089E1E17-2DF4-4282-8C17-A35315239914}" sibTransId="{59199AE4-7B59-4C4D-8BE4-1BA2AD47B6F5}"/>
    <dgm:cxn modelId="{60ACBBC6-EBAD-4A36-92A4-16BD75EAEFA7}" srcId="{1560DC37-C3D6-4B99-BD33-FF69CE5D979D}" destId="{405357D0-11B0-4315-8C7D-7454F8AE8FC8}" srcOrd="0" destOrd="0" parTransId="{9EC9A3AF-9509-4177-BF58-D7EE3ECA56B4}" sibTransId="{6B8BB479-BCA3-41FA-B1F6-ACB41890539B}"/>
    <dgm:cxn modelId="{21573AF9-7875-49DE-8849-C066FF1D332F}" srcId="{19E5345C-4137-4907-9F67-2E8C152D599F}" destId="{888A7856-A27F-4B5C-9F4B-0F95FB070291}" srcOrd="0" destOrd="0" parTransId="{2487FBB4-D80B-4AD9-ADED-65E0878DA45A}" sibTransId="{7962F983-A711-465C-AEDA-A3742F813237}"/>
    <dgm:cxn modelId="{9EA80C22-2592-4D1D-A06A-EC40D824126B}" type="presParOf" srcId="{D735984B-6905-4342-8C30-0CD13E870B4A}" destId="{7F3B081A-0DDF-4D5D-A15E-4608FE581A79}" srcOrd="0" destOrd="0" presId="urn:microsoft.com/office/officeart/2005/8/layout/hList2"/>
    <dgm:cxn modelId="{D351DC4E-39E8-494F-BEE8-D7B93F6308A5}" type="presParOf" srcId="{7F3B081A-0DDF-4D5D-A15E-4608FE581A79}" destId="{E524A6CD-4C9B-422C-8B38-64BB3BAC230E}" srcOrd="0" destOrd="0" presId="urn:microsoft.com/office/officeart/2005/8/layout/hList2"/>
    <dgm:cxn modelId="{3551AAEB-5515-4287-BF90-C56FEC4C5C05}" type="presParOf" srcId="{7F3B081A-0DDF-4D5D-A15E-4608FE581A79}" destId="{77772EA7-E781-4409-8B45-6421C6A00BD6}" srcOrd="1" destOrd="0" presId="urn:microsoft.com/office/officeart/2005/8/layout/hList2"/>
    <dgm:cxn modelId="{284C15FA-C863-45BD-9052-405B19AC5160}" type="presParOf" srcId="{7F3B081A-0DDF-4D5D-A15E-4608FE581A79}" destId="{0BCA50D1-9857-447F-B63F-1BD5FDB45415}" srcOrd="2" destOrd="0" presId="urn:microsoft.com/office/officeart/2005/8/layout/hList2"/>
    <dgm:cxn modelId="{3D21446A-6A49-4090-88A2-6620ECDD4A8A}" type="presParOf" srcId="{D735984B-6905-4342-8C30-0CD13E870B4A}" destId="{C3043E82-830E-4C97-9A34-DA8721DD222B}" srcOrd="1" destOrd="0" presId="urn:microsoft.com/office/officeart/2005/8/layout/hList2"/>
    <dgm:cxn modelId="{515196CB-E93B-47EF-980F-779AD8985AF0}" type="presParOf" srcId="{D735984B-6905-4342-8C30-0CD13E870B4A}" destId="{811CEE38-CD1E-4246-86B9-BC310F6600B6}" srcOrd="2" destOrd="0" presId="urn:microsoft.com/office/officeart/2005/8/layout/hList2"/>
    <dgm:cxn modelId="{E601C867-4FE2-45C4-BDC5-3646723DA16D}" type="presParOf" srcId="{811CEE38-CD1E-4246-86B9-BC310F6600B6}" destId="{27C2337A-C88E-4FD6-8EEF-F39EACC205EF}" srcOrd="0" destOrd="0" presId="urn:microsoft.com/office/officeart/2005/8/layout/hList2"/>
    <dgm:cxn modelId="{900DA645-3E66-495E-BD49-2CC01EB4B031}" type="presParOf" srcId="{811CEE38-CD1E-4246-86B9-BC310F6600B6}" destId="{3A1AE532-6462-4D9A-9E87-C471289EA338}" srcOrd="1" destOrd="0" presId="urn:microsoft.com/office/officeart/2005/8/layout/hList2"/>
    <dgm:cxn modelId="{6B1320CF-7B7D-49DE-9C2E-38FF3E285C97}" type="presParOf" srcId="{811CEE38-CD1E-4246-86B9-BC310F6600B6}" destId="{E4509B47-E4F8-4C53-9E90-D11468E8F836}" srcOrd="2" destOrd="0" presId="urn:microsoft.com/office/officeart/2005/8/layout/hList2"/>
    <dgm:cxn modelId="{309ABA2A-7570-4ACD-954A-30C4E151B5AA}" type="presParOf" srcId="{D735984B-6905-4342-8C30-0CD13E870B4A}" destId="{6273FEFE-632C-449A-B8EA-6BDD9D3FB97B}" srcOrd="3" destOrd="0" presId="urn:microsoft.com/office/officeart/2005/8/layout/hList2"/>
    <dgm:cxn modelId="{F3F7EFDA-B9D2-4C06-A78C-66542AAB4D60}" type="presParOf" srcId="{D735984B-6905-4342-8C30-0CD13E870B4A}" destId="{443983F9-D258-4295-822A-FEBD28B3A02A}" srcOrd="4" destOrd="0" presId="urn:microsoft.com/office/officeart/2005/8/layout/hList2"/>
    <dgm:cxn modelId="{AC758A75-B8D8-45F4-9303-320EB70D4832}" type="presParOf" srcId="{443983F9-D258-4295-822A-FEBD28B3A02A}" destId="{DB8755FA-5A7F-4C90-B54E-E6C78600B9C4}" srcOrd="0" destOrd="0" presId="urn:microsoft.com/office/officeart/2005/8/layout/hList2"/>
    <dgm:cxn modelId="{15CAA316-75BD-410E-B446-4128EFA26977}" type="presParOf" srcId="{443983F9-D258-4295-822A-FEBD28B3A02A}" destId="{8C512DDA-AAE0-4AEA-8228-AC80AEEB0CD2}" srcOrd="1" destOrd="0" presId="urn:microsoft.com/office/officeart/2005/8/layout/hList2"/>
    <dgm:cxn modelId="{EB3E91C2-1308-4550-800F-61EFB935A0E0}" type="presParOf" srcId="{443983F9-D258-4295-822A-FEBD28B3A02A}" destId="{75710B58-D028-48F5-AA38-E7A7BCC374C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36812-7CC7-441F-AF85-19C2D4A8B68D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20ED18-6251-494C-959D-49E3D6C85D84}">
      <dgm:prSet phldrT="[Text]"/>
      <dgm:spPr/>
      <dgm:t>
        <a:bodyPr/>
        <a:lstStyle/>
        <a:p>
          <a:r>
            <a:rPr lang="en-US" dirty="0"/>
            <a:t>Code-mixed tasks</a:t>
          </a:r>
        </a:p>
      </dgm:t>
    </dgm:pt>
    <dgm:pt modelId="{D815B1AF-DD5B-4C35-8738-535D84109B5D}" type="parTrans" cxnId="{83116962-F80F-4A57-8806-F6C336DFCFD9}">
      <dgm:prSet/>
      <dgm:spPr/>
      <dgm:t>
        <a:bodyPr/>
        <a:lstStyle/>
        <a:p>
          <a:endParaRPr lang="en-US"/>
        </a:p>
      </dgm:t>
    </dgm:pt>
    <dgm:pt modelId="{16E2C6E1-3235-4E18-A3A7-318442B26E40}" type="sibTrans" cxnId="{83116962-F80F-4A57-8806-F6C336DFCFD9}">
      <dgm:prSet/>
      <dgm:spPr/>
      <dgm:t>
        <a:bodyPr/>
        <a:lstStyle/>
        <a:p>
          <a:endParaRPr lang="en-US"/>
        </a:p>
      </dgm:t>
    </dgm:pt>
    <dgm:pt modelId="{5236A404-B94F-4D9E-A477-AD49B19CE831}">
      <dgm:prSet phldrT="[Text]"/>
      <dgm:spPr/>
      <dgm:t>
        <a:bodyPr/>
        <a:lstStyle/>
        <a:p>
          <a:r>
            <a:rPr lang="en-US" dirty="0"/>
            <a:t>Speech</a:t>
          </a:r>
        </a:p>
      </dgm:t>
    </dgm:pt>
    <dgm:pt modelId="{52E2835B-41DF-4605-BBAE-CC14EB9F2317}" type="parTrans" cxnId="{8576058B-C485-49EE-8433-133BC63841F5}">
      <dgm:prSet/>
      <dgm:spPr/>
      <dgm:t>
        <a:bodyPr/>
        <a:lstStyle/>
        <a:p>
          <a:endParaRPr lang="en-US"/>
        </a:p>
      </dgm:t>
    </dgm:pt>
    <dgm:pt modelId="{C4B32DC2-1996-4189-927E-5AEA0F0502CC}" type="sibTrans" cxnId="{8576058B-C485-49EE-8433-133BC63841F5}">
      <dgm:prSet/>
      <dgm:spPr/>
      <dgm:t>
        <a:bodyPr/>
        <a:lstStyle/>
        <a:p>
          <a:endParaRPr lang="en-US"/>
        </a:p>
      </dgm:t>
    </dgm:pt>
    <dgm:pt modelId="{E28A9F1B-714C-4345-A91A-17DB4587D8F9}">
      <dgm:prSet phldrT="[Text]"/>
      <dgm:spPr/>
      <dgm:t>
        <a:bodyPr/>
        <a:lstStyle/>
        <a:p>
          <a:r>
            <a:rPr lang="en-US" dirty="0"/>
            <a:t>ASR</a:t>
          </a:r>
        </a:p>
      </dgm:t>
    </dgm:pt>
    <dgm:pt modelId="{C2D28496-76BB-4A8D-9EED-C9ECF1AD9F9B}" type="parTrans" cxnId="{64564B1E-04D7-4CE4-8E45-91830E4EE1BB}">
      <dgm:prSet/>
      <dgm:spPr/>
      <dgm:t>
        <a:bodyPr/>
        <a:lstStyle/>
        <a:p>
          <a:endParaRPr lang="en-US"/>
        </a:p>
      </dgm:t>
    </dgm:pt>
    <dgm:pt modelId="{E78DD5D1-6D16-497B-A26B-E50B3BAA88DF}" type="sibTrans" cxnId="{64564B1E-04D7-4CE4-8E45-91830E4EE1BB}">
      <dgm:prSet/>
      <dgm:spPr/>
      <dgm:t>
        <a:bodyPr/>
        <a:lstStyle/>
        <a:p>
          <a:endParaRPr lang="en-US"/>
        </a:p>
      </dgm:t>
    </dgm:pt>
    <dgm:pt modelId="{30EFCA9C-A21D-4515-A007-E41557A501C2}">
      <dgm:prSet phldrT="[Text]"/>
      <dgm:spPr/>
      <dgm:t>
        <a:bodyPr/>
        <a:lstStyle/>
        <a:p>
          <a:r>
            <a:rPr lang="en-US" dirty="0"/>
            <a:t>TTS</a:t>
          </a:r>
        </a:p>
      </dgm:t>
    </dgm:pt>
    <dgm:pt modelId="{00DD0E9F-FFF4-42E5-AA6D-636273B529D3}" type="parTrans" cxnId="{687B6AE0-D9DD-4CD2-8F5C-FCA4DCD82399}">
      <dgm:prSet/>
      <dgm:spPr/>
      <dgm:t>
        <a:bodyPr/>
        <a:lstStyle/>
        <a:p>
          <a:endParaRPr lang="en-US"/>
        </a:p>
      </dgm:t>
    </dgm:pt>
    <dgm:pt modelId="{EFDB3B7D-A242-4905-A24B-C769917625F0}" type="sibTrans" cxnId="{687B6AE0-D9DD-4CD2-8F5C-FCA4DCD82399}">
      <dgm:prSet/>
      <dgm:spPr/>
      <dgm:t>
        <a:bodyPr/>
        <a:lstStyle/>
        <a:p>
          <a:endParaRPr lang="en-US"/>
        </a:p>
      </dgm:t>
    </dgm:pt>
    <dgm:pt modelId="{03936F54-5062-4C3C-82D0-51645C391B2F}">
      <dgm:prSet phldrT="[Text]"/>
      <dgm:spPr/>
      <dgm:t>
        <a:bodyPr/>
        <a:lstStyle/>
        <a:p>
          <a:r>
            <a:rPr lang="en-US" dirty="0"/>
            <a:t>Text</a:t>
          </a:r>
        </a:p>
      </dgm:t>
    </dgm:pt>
    <dgm:pt modelId="{E49FE8E5-EED7-4D0F-A56B-6C038E3DC953}" type="parTrans" cxnId="{7CAEFD4A-CB2C-49BB-9256-8BBE9BD4CEC3}">
      <dgm:prSet/>
      <dgm:spPr/>
      <dgm:t>
        <a:bodyPr/>
        <a:lstStyle/>
        <a:p>
          <a:endParaRPr lang="en-US"/>
        </a:p>
      </dgm:t>
    </dgm:pt>
    <dgm:pt modelId="{D96B75EF-CCF2-4375-A342-7D84C0985920}" type="sibTrans" cxnId="{7CAEFD4A-CB2C-49BB-9256-8BBE9BD4CEC3}">
      <dgm:prSet/>
      <dgm:spPr/>
      <dgm:t>
        <a:bodyPr/>
        <a:lstStyle/>
        <a:p>
          <a:endParaRPr lang="en-US"/>
        </a:p>
      </dgm:t>
    </dgm:pt>
    <dgm:pt modelId="{D2FA5D6C-012A-4053-B7E7-0741AAD149A0}">
      <dgm:prSet phldrT="[Text]"/>
      <dgm:spPr/>
      <dgm:t>
        <a:bodyPr/>
        <a:lstStyle/>
        <a:p>
          <a:r>
            <a:rPr lang="en-US" dirty="0"/>
            <a:t>Word level</a:t>
          </a:r>
        </a:p>
      </dgm:t>
    </dgm:pt>
    <dgm:pt modelId="{5B6182C3-5D8C-4969-B22B-642832C2B5AD}" type="parTrans" cxnId="{884B0B76-A5B7-4A54-9ADD-A091CD594E49}">
      <dgm:prSet/>
      <dgm:spPr/>
      <dgm:t>
        <a:bodyPr/>
        <a:lstStyle/>
        <a:p>
          <a:endParaRPr lang="en-US"/>
        </a:p>
      </dgm:t>
    </dgm:pt>
    <dgm:pt modelId="{4CC9CAC3-187B-4ED6-99B4-4375D637AFF3}" type="sibTrans" cxnId="{884B0B76-A5B7-4A54-9ADD-A091CD594E49}">
      <dgm:prSet/>
      <dgm:spPr/>
      <dgm:t>
        <a:bodyPr/>
        <a:lstStyle/>
        <a:p>
          <a:endParaRPr lang="en-US"/>
        </a:p>
      </dgm:t>
    </dgm:pt>
    <dgm:pt modelId="{5DDCC714-D362-4477-B04F-B5C35D7148A6}">
      <dgm:prSet phldrT="[Text]"/>
      <dgm:spPr/>
      <dgm:t>
        <a:bodyPr/>
        <a:lstStyle/>
        <a:p>
          <a:r>
            <a:rPr lang="en-US" dirty="0"/>
            <a:t>Sentence level</a:t>
          </a:r>
        </a:p>
      </dgm:t>
    </dgm:pt>
    <dgm:pt modelId="{368BAC44-8A4D-4D58-929F-E6E8327CCE53}" type="parTrans" cxnId="{2ED357EE-C410-4E34-98C9-F9EEF473A214}">
      <dgm:prSet/>
      <dgm:spPr/>
      <dgm:t>
        <a:bodyPr/>
        <a:lstStyle/>
        <a:p>
          <a:endParaRPr lang="en-US"/>
        </a:p>
      </dgm:t>
    </dgm:pt>
    <dgm:pt modelId="{6D72B393-A324-410F-9A8F-29FF5BF0A830}" type="sibTrans" cxnId="{2ED357EE-C410-4E34-98C9-F9EEF473A214}">
      <dgm:prSet/>
      <dgm:spPr/>
      <dgm:t>
        <a:bodyPr/>
        <a:lstStyle/>
        <a:p>
          <a:endParaRPr lang="en-US"/>
        </a:p>
      </dgm:t>
    </dgm:pt>
    <dgm:pt modelId="{30465035-69BC-4BFE-A5E9-09EB576E9449}">
      <dgm:prSet phldrT="[Text]"/>
      <dgm:spPr/>
      <dgm:t>
        <a:bodyPr/>
        <a:lstStyle/>
        <a:p>
          <a:r>
            <a:rPr lang="en-US" dirty="0"/>
            <a:t>Applications</a:t>
          </a:r>
        </a:p>
      </dgm:t>
    </dgm:pt>
    <dgm:pt modelId="{B4051D1B-4115-40C3-9509-0BCE61E40B2A}" type="parTrans" cxnId="{5FDB09EA-AB9C-4F2F-8FC5-D9E67A9401BA}">
      <dgm:prSet/>
      <dgm:spPr/>
      <dgm:t>
        <a:bodyPr/>
        <a:lstStyle/>
        <a:p>
          <a:endParaRPr lang="en-US"/>
        </a:p>
      </dgm:t>
    </dgm:pt>
    <dgm:pt modelId="{448F9962-3137-4EB0-BF60-41631AC92ACE}" type="sibTrans" cxnId="{5FDB09EA-AB9C-4F2F-8FC5-D9E67A9401BA}">
      <dgm:prSet/>
      <dgm:spPr/>
      <dgm:t>
        <a:bodyPr/>
        <a:lstStyle/>
        <a:p>
          <a:endParaRPr lang="en-US"/>
        </a:p>
      </dgm:t>
    </dgm:pt>
    <dgm:pt modelId="{80795508-9579-48C5-AE10-E76414831C3C}">
      <dgm:prSet phldrT="[Text]"/>
      <dgm:spPr/>
      <dgm:t>
        <a:bodyPr/>
        <a:lstStyle/>
        <a:p>
          <a:r>
            <a:rPr lang="en-US" dirty="0"/>
            <a:t>POS Tagging</a:t>
          </a:r>
        </a:p>
      </dgm:t>
    </dgm:pt>
    <dgm:pt modelId="{41213D09-0636-41BB-8F3E-200D58AC5806}" type="parTrans" cxnId="{50147523-C4DF-4538-A3C0-56B100DA03AF}">
      <dgm:prSet/>
      <dgm:spPr/>
      <dgm:t>
        <a:bodyPr/>
        <a:lstStyle/>
        <a:p>
          <a:endParaRPr lang="en-US"/>
        </a:p>
      </dgm:t>
    </dgm:pt>
    <dgm:pt modelId="{2932B22C-45C6-4EDB-8247-FA1E3C04D6F0}" type="sibTrans" cxnId="{50147523-C4DF-4538-A3C0-56B100DA03AF}">
      <dgm:prSet/>
      <dgm:spPr/>
      <dgm:t>
        <a:bodyPr/>
        <a:lstStyle/>
        <a:p>
          <a:endParaRPr lang="en-US"/>
        </a:p>
      </dgm:t>
    </dgm:pt>
    <dgm:pt modelId="{801AC7E9-5420-40A0-AB30-9BEB37582A4A}">
      <dgm:prSet phldrT="[Text]"/>
      <dgm:spPr/>
      <dgm:t>
        <a:bodyPr/>
        <a:lstStyle/>
        <a:p>
          <a:r>
            <a:rPr lang="en-US" dirty="0"/>
            <a:t>NER</a:t>
          </a:r>
        </a:p>
      </dgm:t>
    </dgm:pt>
    <dgm:pt modelId="{901DF673-B89D-4D0F-9EA1-1E54861F06CF}" type="parTrans" cxnId="{D18C0608-528F-427D-BC69-6D6996CE4FA6}">
      <dgm:prSet/>
      <dgm:spPr/>
      <dgm:t>
        <a:bodyPr/>
        <a:lstStyle/>
        <a:p>
          <a:endParaRPr lang="en-US"/>
        </a:p>
      </dgm:t>
    </dgm:pt>
    <dgm:pt modelId="{31E43259-3162-47C5-9C64-9E611243FC79}" type="sibTrans" cxnId="{D18C0608-528F-427D-BC69-6D6996CE4FA6}">
      <dgm:prSet/>
      <dgm:spPr/>
      <dgm:t>
        <a:bodyPr/>
        <a:lstStyle/>
        <a:p>
          <a:endParaRPr lang="en-US"/>
        </a:p>
      </dgm:t>
    </dgm:pt>
    <dgm:pt modelId="{A035EA50-CAD4-41B5-9F38-180DE3D87436}">
      <dgm:prSet phldrT="[Text]"/>
      <dgm:spPr/>
      <dgm:t>
        <a:bodyPr/>
        <a:lstStyle/>
        <a:p>
          <a:r>
            <a:rPr lang="en-US" dirty="0"/>
            <a:t>Lang. Identification</a:t>
          </a:r>
        </a:p>
      </dgm:t>
    </dgm:pt>
    <dgm:pt modelId="{F49875A9-31EC-4DC7-8FCD-E3A42C5B8E85}" type="parTrans" cxnId="{4F8A06EF-378C-4759-92E6-F9CADD38550A}">
      <dgm:prSet/>
      <dgm:spPr/>
      <dgm:t>
        <a:bodyPr/>
        <a:lstStyle/>
        <a:p>
          <a:endParaRPr lang="en-US"/>
        </a:p>
      </dgm:t>
    </dgm:pt>
    <dgm:pt modelId="{A2ACE9B2-1192-453B-BE02-0F43B2E00308}" type="sibTrans" cxnId="{4F8A06EF-378C-4759-92E6-F9CADD38550A}">
      <dgm:prSet/>
      <dgm:spPr/>
      <dgm:t>
        <a:bodyPr/>
        <a:lstStyle/>
        <a:p>
          <a:endParaRPr lang="en-US"/>
        </a:p>
      </dgm:t>
    </dgm:pt>
    <dgm:pt modelId="{F37C084B-DA42-403D-8275-53A5B3F790C1}">
      <dgm:prSet phldrT="[Text]"/>
      <dgm:spPr/>
      <dgm:t>
        <a:bodyPr/>
        <a:lstStyle/>
        <a:p>
          <a:r>
            <a:rPr lang="en-US" dirty="0"/>
            <a:t>Sentiment Analysis</a:t>
          </a:r>
        </a:p>
      </dgm:t>
    </dgm:pt>
    <dgm:pt modelId="{495DBDAC-7BD3-47C2-B8B5-B3EDBFDBBD4D}" type="parTrans" cxnId="{EFF26A90-78C2-4345-B64B-E6C828442B1C}">
      <dgm:prSet/>
      <dgm:spPr/>
      <dgm:t>
        <a:bodyPr/>
        <a:lstStyle/>
        <a:p>
          <a:endParaRPr lang="en-US"/>
        </a:p>
      </dgm:t>
    </dgm:pt>
    <dgm:pt modelId="{A227BB9E-D496-4C66-85F5-6668186E8287}" type="sibTrans" cxnId="{EFF26A90-78C2-4345-B64B-E6C828442B1C}">
      <dgm:prSet/>
      <dgm:spPr/>
      <dgm:t>
        <a:bodyPr/>
        <a:lstStyle/>
        <a:p>
          <a:endParaRPr lang="en-US"/>
        </a:p>
      </dgm:t>
    </dgm:pt>
    <dgm:pt modelId="{06FC8B98-088B-4892-866B-1EB2799BEEB3}">
      <dgm:prSet phldrT="[Text]"/>
      <dgm:spPr/>
      <dgm:t>
        <a:bodyPr/>
        <a:lstStyle/>
        <a:p>
          <a:r>
            <a:rPr lang="en-US" dirty="0"/>
            <a:t>Parsing</a:t>
          </a:r>
        </a:p>
      </dgm:t>
    </dgm:pt>
    <dgm:pt modelId="{195AC715-2DA0-4065-9141-F7EEE1101300}" type="parTrans" cxnId="{0C886E93-CD53-4B8F-8AAA-286F792E3B48}">
      <dgm:prSet/>
      <dgm:spPr/>
      <dgm:t>
        <a:bodyPr/>
        <a:lstStyle/>
        <a:p>
          <a:endParaRPr lang="en-US"/>
        </a:p>
      </dgm:t>
    </dgm:pt>
    <dgm:pt modelId="{A439F6A8-80E0-46ED-A608-ABCB36469277}" type="sibTrans" cxnId="{0C886E93-CD53-4B8F-8AAA-286F792E3B48}">
      <dgm:prSet/>
      <dgm:spPr/>
      <dgm:t>
        <a:bodyPr/>
        <a:lstStyle/>
        <a:p>
          <a:endParaRPr lang="en-US"/>
        </a:p>
      </dgm:t>
    </dgm:pt>
    <dgm:pt modelId="{B8B74FF5-579B-4ADE-8EFA-545A059AB7D1}">
      <dgm:prSet phldrT="[Text]"/>
      <dgm:spPr/>
      <dgm:t>
        <a:bodyPr/>
        <a:lstStyle/>
        <a:p>
          <a:r>
            <a:rPr lang="en-US" dirty="0"/>
            <a:t>Question Answering</a:t>
          </a:r>
        </a:p>
      </dgm:t>
    </dgm:pt>
    <dgm:pt modelId="{0FF15162-8107-45D9-B572-18B202ED18FB}" type="parTrans" cxnId="{8BBFF857-B41C-4700-BDDD-CAC7B5873A43}">
      <dgm:prSet/>
      <dgm:spPr/>
      <dgm:t>
        <a:bodyPr/>
        <a:lstStyle/>
        <a:p>
          <a:endParaRPr lang="en-US"/>
        </a:p>
      </dgm:t>
    </dgm:pt>
    <dgm:pt modelId="{7CA176FD-7EAF-437C-AF06-F23411DFF9F2}" type="sibTrans" cxnId="{8BBFF857-B41C-4700-BDDD-CAC7B5873A43}">
      <dgm:prSet/>
      <dgm:spPr/>
      <dgm:t>
        <a:bodyPr/>
        <a:lstStyle/>
        <a:p>
          <a:endParaRPr lang="en-US"/>
        </a:p>
      </dgm:t>
    </dgm:pt>
    <dgm:pt modelId="{8B00A7C4-32B0-4E99-8D76-0124D295BFAE}">
      <dgm:prSet phldrT="[Text]"/>
      <dgm:spPr/>
      <dgm:t>
        <a:bodyPr/>
        <a:lstStyle/>
        <a:p>
          <a:r>
            <a:rPr lang="en-US" dirty="0"/>
            <a:t>Machine Translation</a:t>
          </a:r>
        </a:p>
      </dgm:t>
    </dgm:pt>
    <dgm:pt modelId="{C292EFA6-5714-44FF-A2CD-67734C2E0892}" type="parTrans" cxnId="{89CFD44E-4D18-40B7-A0D8-6DC73E598762}">
      <dgm:prSet/>
      <dgm:spPr/>
      <dgm:t>
        <a:bodyPr/>
        <a:lstStyle/>
        <a:p>
          <a:endParaRPr lang="en-US"/>
        </a:p>
      </dgm:t>
    </dgm:pt>
    <dgm:pt modelId="{9BCC7ECA-1C92-4CE8-8F8D-071D69B31412}" type="sibTrans" cxnId="{89CFD44E-4D18-40B7-A0D8-6DC73E598762}">
      <dgm:prSet/>
      <dgm:spPr/>
      <dgm:t>
        <a:bodyPr/>
        <a:lstStyle/>
        <a:p>
          <a:endParaRPr lang="en-US"/>
        </a:p>
      </dgm:t>
    </dgm:pt>
    <dgm:pt modelId="{E7C299B8-05F6-4375-A785-D29B2F48F8DC}">
      <dgm:prSet phldrT="[Text]"/>
      <dgm:spPr/>
      <dgm:t>
        <a:bodyPr/>
        <a:lstStyle/>
        <a:p>
          <a:r>
            <a:rPr lang="en-US" dirty="0"/>
            <a:t>Language Model</a:t>
          </a:r>
        </a:p>
      </dgm:t>
    </dgm:pt>
    <dgm:pt modelId="{A8DD4A79-324E-4AC4-A637-0B4D77DA94F1}" type="parTrans" cxnId="{1901E50C-7BB3-4FD9-933B-D558E6EB1C23}">
      <dgm:prSet/>
      <dgm:spPr/>
      <dgm:t>
        <a:bodyPr/>
        <a:lstStyle/>
        <a:p>
          <a:endParaRPr lang="en-US"/>
        </a:p>
      </dgm:t>
    </dgm:pt>
    <dgm:pt modelId="{7AE63C63-E779-45DF-8BCE-5CCBF503287B}" type="sibTrans" cxnId="{1901E50C-7BB3-4FD9-933B-D558E6EB1C23}">
      <dgm:prSet/>
      <dgm:spPr/>
      <dgm:t>
        <a:bodyPr/>
        <a:lstStyle/>
        <a:p>
          <a:endParaRPr lang="en-US"/>
        </a:p>
      </dgm:t>
    </dgm:pt>
    <dgm:pt modelId="{1BFA4AE5-2ADC-4010-965E-DF37F00F91A0}">
      <dgm:prSet phldrT="[Text]"/>
      <dgm:spPr/>
      <dgm:t>
        <a:bodyPr/>
        <a:lstStyle/>
        <a:p>
          <a:r>
            <a:rPr lang="en-US" dirty="0"/>
            <a:t>Information retrieval</a:t>
          </a:r>
        </a:p>
      </dgm:t>
    </dgm:pt>
    <dgm:pt modelId="{D391583E-7D2D-4F4F-ABC8-DECBBA29FCF5}" type="parTrans" cxnId="{57A25B95-47F3-4089-91BA-D3F385246E9F}">
      <dgm:prSet/>
      <dgm:spPr/>
      <dgm:t>
        <a:bodyPr/>
        <a:lstStyle/>
        <a:p>
          <a:endParaRPr lang="en-US"/>
        </a:p>
      </dgm:t>
    </dgm:pt>
    <dgm:pt modelId="{1B87A3E4-94DD-47CD-AEC4-ED59B4C44C93}" type="sibTrans" cxnId="{57A25B95-47F3-4089-91BA-D3F385246E9F}">
      <dgm:prSet/>
      <dgm:spPr/>
      <dgm:t>
        <a:bodyPr/>
        <a:lstStyle/>
        <a:p>
          <a:endParaRPr lang="en-US"/>
        </a:p>
      </dgm:t>
    </dgm:pt>
    <dgm:pt modelId="{77F6632F-C314-4B09-AC8B-CB4F27D72E73}" type="pres">
      <dgm:prSet presAssocID="{28A36812-7CC7-441F-AF85-19C2D4A8B68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AE3DF0-8E92-4C01-9629-55C1FC330531}" type="pres">
      <dgm:prSet presAssocID="{C020ED18-6251-494C-959D-49E3D6C85D84}" presName="root1" presStyleCnt="0"/>
      <dgm:spPr/>
    </dgm:pt>
    <dgm:pt modelId="{0EF3994E-43AF-4150-8D18-23ED089476CB}" type="pres">
      <dgm:prSet presAssocID="{C020ED18-6251-494C-959D-49E3D6C85D84}" presName="LevelOneTextNode" presStyleLbl="node0" presStyleIdx="0" presStyleCnt="1">
        <dgm:presLayoutVars>
          <dgm:chPref val="3"/>
        </dgm:presLayoutVars>
      </dgm:prSet>
      <dgm:spPr/>
    </dgm:pt>
    <dgm:pt modelId="{ED851011-A909-4B53-AF04-0FDD2AD2423B}" type="pres">
      <dgm:prSet presAssocID="{C020ED18-6251-494C-959D-49E3D6C85D84}" presName="level2hierChild" presStyleCnt="0"/>
      <dgm:spPr/>
    </dgm:pt>
    <dgm:pt modelId="{D79B70C0-58A6-45BF-8C46-694A27EE1C78}" type="pres">
      <dgm:prSet presAssocID="{52E2835B-41DF-4605-BBAE-CC14EB9F2317}" presName="conn2-1" presStyleLbl="parChTrans1D2" presStyleIdx="0" presStyleCnt="2"/>
      <dgm:spPr/>
    </dgm:pt>
    <dgm:pt modelId="{012BA415-4537-413E-8D83-03B1A9F78967}" type="pres">
      <dgm:prSet presAssocID="{52E2835B-41DF-4605-BBAE-CC14EB9F2317}" presName="connTx" presStyleLbl="parChTrans1D2" presStyleIdx="0" presStyleCnt="2"/>
      <dgm:spPr/>
    </dgm:pt>
    <dgm:pt modelId="{BC561797-1B07-41AF-8DFF-0C6899C3C55B}" type="pres">
      <dgm:prSet presAssocID="{5236A404-B94F-4D9E-A477-AD49B19CE831}" presName="root2" presStyleCnt="0"/>
      <dgm:spPr/>
    </dgm:pt>
    <dgm:pt modelId="{7B0ACD70-C166-41AD-9077-07792808040B}" type="pres">
      <dgm:prSet presAssocID="{5236A404-B94F-4D9E-A477-AD49B19CE831}" presName="LevelTwoTextNode" presStyleLbl="node2" presStyleIdx="0" presStyleCnt="2">
        <dgm:presLayoutVars>
          <dgm:chPref val="3"/>
        </dgm:presLayoutVars>
      </dgm:prSet>
      <dgm:spPr/>
    </dgm:pt>
    <dgm:pt modelId="{638E2630-B1C9-426E-8EDD-A27A1E4B359F}" type="pres">
      <dgm:prSet presAssocID="{5236A404-B94F-4D9E-A477-AD49B19CE831}" presName="level3hierChild" presStyleCnt="0"/>
      <dgm:spPr/>
    </dgm:pt>
    <dgm:pt modelId="{CC664A5E-C7BE-4D98-A94E-AB5BBE4230E6}" type="pres">
      <dgm:prSet presAssocID="{C2D28496-76BB-4A8D-9EED-C9ECF1AD9F9B}" presName="conn2-1" presStyleLbl="parChTrans1D3" presStyleIdx="0" presStyleCnt="5"/>
      <dgm:spPr/>
    </dgm:pt>
    <dgm:pt modelId="{43DFD60B-45BA-4CF6-97EB-C112394CB809}" type="pres">
      <dgm:prSet presAssocID="{C2D28496-76BB-4A8D-9EED-C9ECF1AD9F9B}" presName="connTx" presStyleLbl="parChTrans1D3" presStyleIdx="0" presStyleCnt="5"/>
      <dgm:spPr/>
    </dgm:pt>
    <dgm:pt modelId="{F37DC318-09D6-418B-BDDF-14C7B2DD9720}" type="pres">
      <dgm:prSet presAssocID="{E28A9F1B-714C-4345-A91A-17DB4587D8F9}" presName="root2" presStyleCnt="0"/>
      <dgm:spPr/>
    </dgm:pt>
    <dgm:pt modelId="{869F220A-B1E4-4BEB-BA4F-0BABFEAB2849}" type="pres">
      <dgm:prSet presAssocID="{E28A9F1B-714C-4345-A91A-17DB4587D8F9}" presName="LevelTwoTextNode" presStyleLbl="node3" presStyleIdx="0" presStyleCnt="5">
        <dgm:presLayoutVars>
          <dgm:chPref val="3"/>
        </dgm:presLayoutVars>
      </dgm:prSet>
      <dgm:spPr/>
    </dgm:pt>
    <dgm:pt modelId="{3A967F80-0ECC-472C-A45A-DF16E3ADB18A}" type="pres">
      <dgm:prSet presAssocID="{E28A9F1B-714C-4345-A91A-17DB4587D8F9}" presName="level3hierChild" presStyleCnt="0"/>
      <dgm:spPr/>
    </dgm:pt>
    <dgm:pt modelId="{CEC09A12-6135-42FA-9DD7-3959EAC6CF4A}" type="pres">
      <dgm:prSet presAssocID="{00DD0E9F-FFF4-42E5-AA6D-636273B529D3}" presName="conn2-1" presStyleLbl="parChTrans1D3" presStyleIdx="1" presStyleCnt="5"/>
      <dgm:spPr/>
    </dgm:pt>
    <dgm:pt modelId="{523CF31B-D55F-40F2-A35E-E9BE39DDBDEB}" type="pres">
      <dgm:prSet presAssocID="{00DD0E9F-FFF4-42E5-AA6D-636273B529D3}" presName="connTx" presStyleLbl="parChTrans1D3" presStyleIdx="1" presStyleCnt="5"/>
      <dgm:spPr/>
    </dgm:pt>
    <dgm:pt modelId="{E78CA476-A2DB-498B-932C-B11F898D8754}" type="pres">
      <dgm:prSet presAssocID="{30EFCA9C-A21D-4515-A007-E41557A501C2}" presName="root2" presStyleCnt="0"/>
      <dgm:spPr/>
    </dgm:pt>
    <dgm:pt modelId="{AF8C05D9-3260-4431-8C34-1564CE8F6C89}" type="pres">
      <dgm:prSet presAssocID="{30EFCA9C-A21D-4515-A007-E41557A501C2}" presName="LevelTwoTextNode" presStyleLbl="node3" presStyleIdx="1" presStyleCnt="5">
        <dgm:presLayoutVars>
          <dgm:chPref val="3"/>
        </dgm:presLayoutVars>
      </dgm:prSet>
      <dgm:spPr/>
    </dgm:pt>
    <dgm:pt modelId="{44F54B8C-F6F8-4A5B-8729-BB41FE58284D}" type="pres">
      <dgm:prSet presAssocID="{30EFCA9C-A21D-4515-A007-E41557A501C2}" presName="level3hierChild" presStyleCnt="0"/>
      <dgm:spPr/>
    </dgm:pt>
    <dgm:pt modelId="{5927F706-83BE-4F47-9BDA-370296D64D1A}" type="pres">
      <dgm:prSet presAssocID="{E49FE8E5-EED7-4D0F-A56B-6C038E3DC953}" presName="conn2-1" presStyleLbl="parChTrans1D2" presStyleIdx="1" presStyleCnt="2"/>
      <dgm:spPr/>
    </dgm:pt>
    <dgm:pt modelId="{396E200C-2C91-42DC-9261-465B6A0B124D}" type="pres">
      <dgm:prSet presAssocID="{E49FE8E5-EED7-4D0F-A56B-6C038E3DC953}" presName="connTx" presStyleLbl="parChTrans1D2" presStyleIdx="1" presStyleCnt="2"/>
      <dgm:spPr/>
    </dgm:pt>
    <dgm:pt modelId="{B6727029-8AC1-4829-A1AC-109136E2DCF1}" type="pres">
      <dgm:prSet presAssocID="{03936F54-5062-4C3C-82D0-51645C391B2F}" presName="root2" presStyleCnt="0"/>
      <dgm:spPr/>
    </dgm:pt>
    <dgm:pt modelId="{B193F0BC-5969-4569-BA4B-3D20FC5A6AA3}" type="pres">
      <dgm:prSet presAssocID="{03936F54-5062-4C3C-82D0-51645C391B2F}" presName="LevelTwoTextNode" presStyleLbl="node2" presStyleIdx="1" presStyleCnt="2">
        <dgm:presLayoutVars>
          <dgm:chPref val="3"/>
        </dgm:presLayoutVars>
      </dgm:prSet>
      <dgm:spPr/>
    </dgm:pt>
    <dgm:pt modelId="{1638CB26-79DE-49D6-91F5-1A52FCA6F1D1}" type="pres">
      <dgm:prSet presAssocID="{03936F54-5062-4C3C-82D0-51645C391B2F}" presName="level3hierChild" presStyleCnt="0"/>
      <dgm:spPr/>
    </dgm:pt>
    <dgm:pt modelId="{C28F863C-B967-4846-B444-087FC1B48763}" type="pres">
      <dgm:prSet presAssocID="{5B6182C3-5D8C-4969-B22B-642832C2B5AD}" presName="conn2-1" presStyleLbl="parChTrans1D3" presStyleIdx="2" presStyleCnt="5"/>
      <dgm:spPr/>
    </dgm:pt>
    <dgm:pt modelId="{724A5986-71FC-41C5-BE3E-8B968F072938}" type="pres">
      <dgm:prSet presAssocID="{5B6182C3-5D8C-4969-B22B-642832C2B5AD}" presName="connTx" presStyleLbl="parChTrans1D3" presStyleIdx="2" presStyleCnt="5"/>
      <dgm:spPr/>
    </dgm:pt>
    <dgm:pt modelId="{A0CD4CD3-A012-409B-BEB0-5773D84D5FE4}" type="pres">
      <dgm:prSet presAssocID="{D2FA5D6C-012A-4053-B7E7-0741AAD149A0}" presName="root2" presStyleCnt="0"/>
      <dgm:spPr/>
    </dgm:pt>
    <dgm:pt modelId="{B18D7F96-A293-45B0-B23C-E7DC3941C61D}" type="pres">
      <dgm:prSet presAssocID="{D2FA5D6C-012A-4053-B7E7-0741AAD149A0}" presName="LevelTwoTextNode" presStyleLbl="node3" presStyleIdx="2" presStyleCnt="5">
        <dgm:presLayoutVars>
          <dgm:chPref val="3"/>
        </dgm:presLayoutVars>
      </dgm:prSet>
      <dgm:spPr/>
    </dgm:pt>
    <dgm:pt modelId="{465C2066-A58A-4CB9-941F-E81724B0A213}" type="pres">
      <dgm:prSet presAssocID="{D2FA5D6C-012A-4053-B7E7-0741AAD149A0}" presName="level3hierChild" presStyleCnt="0"/>
      <dgm:spPr/>
    </dgm:pt>
    <dgm:pt modelId="{48B5AB55-CE0D-45C7-9848-4C00A4FD45BE}" type="pres">
      <dgm:prSet presAssocID="{F49875A9-31EC-4DC7-8FCD-E3A42C5B8E85}" presName="conn2-1" presStyleLbl="parChTrans1D4" presStyleIdx="0" presStyleCnt="9"/>
      <dgm:spPr/>
    </dgm:pt>
    <dgm:pt modelId="{42096166-7A8B-464C-92A9-FB381B23126C}" type="pres">
      <dgm:prSet presAssocID="{F49875A9-31EC-4DC7-8FCD-E3A42C5B8E85}" presName="connTx" presStyleLbl="parChTrans1D4" presStyleIdx="0" presStyleCnt="9"/>
      <dgm:spPr/>
    </dgm:pt>
    <dgm:pt modelId="{7DDE2EAB-20F4-4185-BEE7-2C2BDC7A8013}" type="pres">
      <dgm:prSet presAssocID="{A035EA50-CAD4-41B5-9F38-180DE3D87436}" presName="root2" presStyleCnt="0"/>
      <dgm:spPr/>
    </dgm:pt>
    <dgm:pt modelId="{6D6C9A4E-B6D3-4A07-8253-06D1CCBD7ADD}" type="pres">
      <dgm:prSet presAssocID="{A035EA50-CAD4-41B5-9F38-180DE3D87436}" presName="LevelTwoTextNode" presStyleLbl="node4" presStyleIdx="0" presStyleCnt="9">
        <dgm:presLayoutVars>
          <dgm:chPref val="3"/>
        </dgm:presLayoutVars>
      </dgm:prSet>
      <dgm:spPr/>
    </dgm:pt>
    <dgm:pt modelId="{382543E4-B694-4F00-ADD9-CC63D7E11797}" type="pres">
      <dgm:prSet presAssocID="{A035EA50-CAD4-41B5-9F38-180DE3D87436}" presName="level3hierChild" presStyleCnt="0"/>
      <dgm:spPr/>
    </dgm:pt>
    <dgm:pt modelId="{696B948B-9182-4BC8-831E-5156719D358D}" type="pres">
      <dgm:prSet presAssocID="{41213D09-0636-41BB-8F3E-200D58AC5806}" presName="conn2-1" presStyleLbl="parChTrans1D4" presStyleIdx="1" presStyleCnt="9"/>
      <dgm:spPr/>
    </dgm:pt>
    <dgm:pt modelId="{46B1C18F-57D9-457D-B312-AA139223E424}" type="pres">
      <dgm:prSet presAssocID="{41213D09-0636-41BB-8F3E-200D58AC5806}" presName="connTx" presStyleLbl="parChTrans1D4" presStyleIdx="1" presStyleCnt="9"/>
      <dgm:spPr/>
    </dgm:pt>
    <dgm:pt modelId="{3EA724E2-09D0-4C45-8197-B6D1E7A7D632}" type="pres">
      <dgm:prSet presAssocID="{80795508-9579-48C5-AE10-E76414831C3C}" presName="root2" presStyleCnt="0"/>
      <dgm:spPr/>
    </dgm:pt>
    <dgm:pt modelId="{0F21D622-C5C7-40F0-8913-C1E35FD0416C}" type="pres">
      <dgm:prSet presAssocID="{80795508-9579-48C5-AE10-E76414831C3C}" presName="LevelTwoTextNode" presStyleLbl="node4" presStyleIdx="1" presStyleCnt="9">
        <dgm:presLayoutVars>
          <dgm:chPref val="3"/>
        </dgm:presLayoutVars>
      </dgm:prSet>
      <dgm:spPr/>
    </dgm:pt>
    <dgm:pt modelId="{3F189A84-2528-4484-8977-990D95E22AAA}" type="pres">
      <dgm:prSet presAssocID="{80795508-9579-48C5-AE10-E76414831C3C}" presName="level3hierChild" presStyleCnt="0"/>
      <dgm:spPr/>
    </dgm:pt>
    <dgm:pt modelId="{7B0797E2-6400-4101-9871-11C9A6A3C142}" type="pres">
      <dgm:prSet presAssocID="{901DF673-B89D-4D0F-9EA1-1E54861F06CF}" presName="conn2-1" presStyleLbl="parChTrans1D4" presStyleIdx="2" presStyleCnt="9"/>
      <dgm:spPr/>
    </dgm:pt>
    <dgm:pt modelId="{FB89A6FC-65D8-414A-9A00-56B6E381147A}" type="pres">
      <dgm:prSet presAssocID="{901DF673-B89D-4D0F-9EA1-1E54861F06CF}" presName="connTx" presStyleLbl="parChTrans1D4" presStyleIdx="2" presStyleCnt="9"/>
      <dgm:spPr/>
    </dgm:pt>
    <dgm:pt modelId="{16418181-E7D1-4D52-A979-6BAF2B361C2B}" type="pres">
      <dgm:prSet presAssocID="{801AC7E9-5420-40A0-AB30-9BEB37582A4A}" presName="root2" presStyleCnt="0"/>
      <dgm:spPr/>
    </dgm:pt>
    <dgm:pt modelId="{75538B2D-D505-46FC-8CA2-25607E6890CA}" type="pres">
      <dgm:prSet presAssocID="{801AC7E9-5420-40A0-AB30-9BEB37582A4A}" presName="LevelTwoTextNode" presStyleLbl="node4" presStyleIdx="2" presStyleCnt="9">
        <dgm:presLayoutVars>
          <dgm:chPref val="3"/>
        </dgm:presLayoutVars>
      </dgm:prSet>
      <dgm:spPr/>
    </dgm:pt>
    <dgm:pt modelId="{DB110EFE-9560-41E6-BA7C-49D91B86C9BD}" type="pres">
      <dgm:prSet presAssocID="{801AC7E9-5420-40A0-AB30-9BEB37582A4A}" presName="level3hierChild" presStyleCnt="0"/>
      <dgm:spPr/>
    </dgm:pt>
    <dgm:pt modelId="{7E11F68A-DB86-4C3F-BB86-DE133BE5E492}" type="pres">
      <dgm:prSet presAssocID="{368BAC44-8A4D-4D58-929F-E6E8327CCE53}" presName="conn2-1" presStyleLbl="parChTrans1D3" presStyleIdx="3" presStyleCnt="5"/>
      <dgm:spPr/>
    </dgm:pt>
    <dgm:pt modelId="{557B5CD1-0739-47E4-A80D-F473CE3A9DB5}" type="pres">
      <dgm:prSet presAssocID="{368BAC44-8A4D-4D58-929F-E6E8327CCE53}" presName="connTx" presStyleLbl="parChTrans1D3" presStyleIdx="3" presStyleCnt="5"/>
      <dgm:spPr/>
    </dgm:pt>
    <dgm:pt modelId="{EE24823E-D7B4-46B4-89A6-3A2BB1DF51BD}" type="pres">
      <dgm:prSet presAssocID="{5DDCC714-D362-4477-B04F-B5C35D7148A6}" presName="root2" presStyleCnt="0"/>
      <dgm:spPr/>
    </dgm:pt>
    <dgm:pt modelId="{121842F0-B8E6-4982-A9D4-7EF7226AF907}" type="pres">
      <dgm:prSet presAssocID="{5DDCC714-D362-4477-B04F-B5C35D7148A6}" presName="LevelTwoTextNode" presStyleLbl="node3" presStyleIdx="3" presStyleCnt="5">
        <dgm:presLayoutVars>
          <dgm:chPref val="3"/>
        </dgm:presLayoutVars>
      </dgm:prSet>
      <dgm:spPr/>
    </dgm:pt>
    <dgm:pt modelId="{E716894D-56ED-4D41-922C-84AA4CE337C5}" type="pres">
      <dgm:prSet presAssocID="{5DDCC714-D362-4477-B04F-B5C35D7148A6}" presName="level3hierChild" presStyleCnt="0"/>
      <dgm:spPr/>
    </dgm:pt>
    <dgm:pt modelId="{2B18B300-9A2D-4AE3-A377-4E03119D30DA}" type="pres">
      <dgm:prSet presAssocID="{495DBDAC-7BD3-47C2-B8B5-B3EDBFDBBD4D}" presName="conn2-1" presStyleLbl="parChTrans1D4" presStyleIdx="3" presStyleCnt="9"/>
      <dgm:spPr/>
    </dgm:pt>
    <dgm:pt modelId="{910D8AB8-A1E1-45CF-A5A3-DFC652E32335}" type="pres">
      <dgm:prSet presAssocID="{495DBDAC-7BD3-47C2-B8B5-B3EDBFDBBD4D}" presName="connTx" presStyleLbl="parChTrans1D4" presStyleIdx="3" presStyleCnt="9"/>
      <dgm:spPr/>
    </dgm:pt>
    <dgm:pt modelId="{391C60FE-DF8F-4BA3-800B-8FD452860F98}" type="pres">
      <dgm:prSet presAssocID="{F37C084B-DA42-403D-8275-53A5B3F790C1}" presName="root2" presStyleCnt="0"/>
      <dgm:spPr/>
    </dgm:pt>
    <dgm:pt modelId="{C9C49157-7F8D-4A44-B536-09ECDF18D59E}" type="pres">
      <dgm:prSet presAssocID="{F37C084B-DA42-403D-8275-53A5B3F790C1}" presName="LevelTwoTextNode" presStyleLbl="node4" presStyleIdx="3" presStyleCnt="9">
        <dgm:presLayoutVars>
          <dgm:chPref val="3"/>
        </dgm:presLayoutVars>
      </dgm:prSet>
      <dgm:spPr/>
    </dgm:pt>
    <dgm:pt modelId="{8940BD29-8E2C-4E4F-9B32-8457DECE61D4}" type="pres">
      <dgm:prSet presAssocID="{F37C084B-DA42-403D-8275-53A5B3F790C1}" presName="level3hierChild" presStyleCnt="0"/>
      <dgm:spPr/>
    </dgm:pt>
    <dgm:pt modelId="{BA0ABDC5-B93F-4906-A7B5-206B14E9FE56}" type="pres">
      <dgm:prSet presAssocID="{A8DD4A79-324E-4AC4-A637-0B4D77DA94F1}" presName="conn2-1" presStyleLbl="parChTrans1D4" presStyleIdx="4" presStyleCnt="9"/>
      <dgm:spPr/>
    </dgm:pt>
    <dgm:pt modelId="{EB35AEEE-383E-4074-B148-D624FEDD2012}" type="pres">
      <dgm:prSet presAssocID="{A8DD4A79-324E-4AC4-A637-0B4D77DA94F1}" presName="connTx" presStyleLbl="parChTrans1D4" presStyleIdx="4" presStyleCnt="9"/>
      <dgm:spPr/>
    </dgm:pt>
    <dgm:pt modelId="{769E0C14-3EFD-48C1-8813-A718C5FDA2AD}" type="pres">
      <dgm:prSet presAssocID="{E7C299B8-05F6-4375-A785-D29B2F48F8DC}" presName="root2" presStyleCnt="0"/>
      <dgm:spPr/>
    </dgm:pt>
    <dgm:pt modelId="{BCB7C657-9E93-4963-A9D9-1677953BDC3B}" type="pres">
      <dgm:prSet presAssocID="{E7C299B8-05F6-4375-A785-D29B2F48F8DC}" presName="LevelTwoTextNode" presStyleLbl="node4" presStyleIdx="4" presStyleCnt="9">
        <dgm:presLayoutVars>
          <dgm:chPref val="3"/>
        </dgm:presLayoutVars>
      </dgm:prSet>
      <dgm:spPr/>
    </dgm:pt>
    <dgm:pt modelId="{D220C8EB-8AE5-4E59-8208-3094AB2A3064}" type="pres">
      <dgm:prSet presAssocID="{E7C299B8-05F6-4375-A785-D29B2F48F8DC}" presName="level3hierChild" presStyleCnt="0"/>
      <dgm:spPr/>
    </dgm:pt>
    <dgm:pt modelId="{D75FAB25-2D1A-42B8-AC97-441B7E654666}" type="pres">
      <dgm:prSet presAssocID="{195AC715-2DA0-4065-9141-F7EEE1101300}" presName="conn2-1" presStyleLbl="parChTrans1D4" presStyleIdx="5" presStyleCnt="9"/>
      <dgm:spPr/>
    </dgm:pt>
    <dgm:pt modelId="{8349183B-E9B7-4D9D-ABD3-320FAE1B1DCB}" type="pres">
      <dgm:prSet presAssocID="{195AC715-2DA0-4065-9141-F7EEE1101300}" presName="connTx" presStyleLbl="parChTrans1D4" presStyleIdx="5" presStyleCnt="9"/>
      <dgm:spPr/>
    </dgm:pt>
    <dgm:pt modelId="{572BEA7C-E7B3-4F64-B217-6EE1B28F7CFC}" type="pres">
      <dgm:prSet presAssocID="{06FC8B98-088B-4892-866B-1EB2799BEEB3}" presName="root2" presStyleCnt="0"/>
      <dgm:spPr/>
    </dgm:pt>
    <dgm:pt modelId="{3EDD0CDD-2637-4500-B242-1811A27FAC13}" type="pres">
      <dgm:prSet presAssocID="{06FC8B98-088B-4892-866B-1EB2799BEEB3}" presName="LevelTwoTextNode" presStyleLbl="node4" presStyleIdx="5" presStyleCnt="9">
        <dgm:presLayoutVars>
          <dgm:chPref val="3"/>
        </dgm:presLayoutVars>
      </dgm:prSet>
      <dgm:spPr/>
    </dgm:pt>
    <dgm:pt modelId="{B4FE6F08-D85A-48B7-BFE6-8A5BF27CC354}" type="pres">
      <dgm:prSet presAssocID="{06FC8B98-088B-4892-866B-1EB2799BEEB3}" presName="level3hierChild" presStyleCnt="0"/>
      <dgm:spPr/>
    </dgm:pt>
    <dgm:pt modelId="{BB8FADF2-0959-4FF5-AAF3-7F5EA96F0478}" type="pres">
      <dgm:prSet presAssocID="{B4051D1B-4115-40C3-9509-0BCE61E40B2A}" presName="conn2-1" presStyleLbl="parChTrans1D3" presStyleIdx="4" presStyleCnt="5"/>
      <dgm:spPr/>
    </dgm:pt>
    <dgm:pt modelId="{89F32E44-CCBA-4933-B9F1-D4700A167DC0}" type="pres">
      <dgm:prSet presAssocID="{B4051D1B-4115-40C3-9509-0BCE61E40B2A}" presName="connTx" presStyleLbl="parChTrans1D3" presStyleIdx="4" presStyleCnt="5"/>
      <dgm:spPr/>
    </dgm:pt>
    <dgm:pt modelId="{60CCEF65-BD83-4042-94C1-BDCDBC58BB26}" type="pres">
      <dgm:prSet presAssocID="{30465035-69BC-4BFE-A5E9-09EB576E9449}" presName="root2" presStyleCnt="0"/>
      <dgm:spPr/>
    </dgm:pt>
    <dgm:pt modelId="{64D176A1-F1C4-4C74-93F3-0E9DE575C039}" type="pres">
      <dgm:prSet presAssocID="{30465035-69BC-4BFE-A5E9-09EB576E9449}" presName="LevelTwoTextNode" presStyleLbl="node3" presStyleIdx="4" presStyleCnt="5">
        <dgm:presLayoutVars>
          <dgm:chPref val="3"/>
        </dgm:presLayoutVars>
      </dgm:prSet>
      <dgm:spPr/>
    </dgm:pt>
    <dgm:pt modelId="{F42B3807-7943-4C67-83EF-67B55951A60B}" type="pres">
      <dgm:prSet presAssocID="{30465035-69BC-4BFE-A5E9-09EB576E9449}" presName="level3hierChild" presStyleCnt="0"/>
      <dgm:spPr/>
    </dgm:pt>
    <dgm:pt modelId="{3E52EA40-19AF-4EB7-BD86-C96DFFB1DF97}" type="pres">
      <dgm:prSet presAssocID="{0FF15162-8107-45D9-B572-18B202ED18FB}" presName="conn2-1" presStyleLbl="parChTrans1D4" presStyleIdx="6" presStyleCnt="9"/>
      <dgm:spPr/>
    </dgm:pt>
    <dgm:pt modelId="{EC664671-E10C-4D79-917D-AF3BD9EA30A3}" type="pres">
      <dgm:prSet presAssocID="{0FF15162-8107-45D9-B572-18B202ED18FB}" presName="connTx" presStyleLbl="parChTrans1D4" presStyleIdx="6" presStyleCnt="9"/>
      <dgm:spPr/>
    </dgm:pt>
    <dgm:pt modelId="{CC33EC48-5183-4581-B48D-1522C296F087}" type="pres">
      <dgm:prSet presAssocID="{B8B74FF5-579B-4ADE-8EFA-545A059AB7D1}" presName="root2" presStyleCnt="0"/>
      <dgm:spPr/>
    </dgm:pt>
    <dgm:pt modelId="{EABCE5A2-B3F9-4FF2-933A-3621243371A6}" type="pres">
      <dgm:prSet presAssocID="{B8B74FF5-579B-4ADE-8EFA-545A059AB7D1}" presName="LevelTwoTextNode" presStyleLbl="node4" presStyleIdx="6" presStyleCnt="9">
        <dgm:presLayoutVars>
          <dgm:chPref val="3"/>
        </dgm:presLayoutVars>
      </dgm:prSet>
      <dgm:spPr/>
    </dgm:pt>
    <dgm:pt modelId="{A35EA203-52F4-4EA4-B0AE-86F424B8FDBC}" type="pres">
      <dgm:prSet presAssocID="{B8B74FF5-579B-4ADE-8EFA-545A059AB7D1}" presName="level3hierChild" presStyleCnt="0"/>
      <dgm:spPr/>
    </dgm:pt>
    <dgm:pt modelId="{4CE7CACC-4B4A-49C0-B09B-2665F43E52DF}" type="pres">
      <dgm:prSet presAssocID="{C292EFA6-5714-44FF-A2CD-67734C2E0892}" presName="conn2-1" presStyleLbl="parChTrans1D4" presStyleIdx="7" presStyleCnt="9"/>
      <dgm:spPr/>
    </dgm:pt>
    <dgm:pt modelId="{E23A2CBD-ED4C-4DF3-AACB-F8F2D039581C}" type="pres">
      <dgm:prSet presAssocID="{C292EFA6-5714-44FF-A2CD-67734C2E0892}" presName="connTx" presStyleLbl="parChTrans1D4" presStyleIdx="7" presStyleCnt="9"/>
      <dgm:spPr/>
    </dgm:pt>
    <dgm:pt modelId="{095E3036-754C-480F-B7AA-BFE848BB14D8}" type="pres">
      <dgm:prSet presAssocID="{8B00A7C4-32B0-4E99-8D76-0124D295BFAE}" presName="root2" presStyleCnt="0"/>
      <dgm:spPr/>
    </dgm:pt>
    <dgm:pt modelId="{5486CBD4-42D4-4830-A698-233F6487B913}" type="pres">
      <dgm:prSet presAssocID="{8B00A7C4-32B0-4E99-8D76-0124D295BFAE}" presName="LevelTwoTextNode" presStyleLbl="node4" presStyleIdx="7" presStyleCnt="9">
        <dgm:presLayoutVars>
          <dgm:chPref val="3"/>
        </dgm:presLayoutVars>
      </dgm:prSet>
      <dgm:spPr/>
    </dgm:pt>
    <dgm:pt modelId="{10152AC3-8832-421C-9CB7-5876AA28A18B}" type="pres">
      <dgm:prSet presAssocID="{8B00A7C4-32B0-4E99-8D76-0124D295BFAE}" presName="level3hierChild" presStyleCnt="0"/>
      <dgm:spPr/>
    </dgm:pt>
    <dgm:pt modelId="{A687C158-3D34-4C7F-9E6C-A3DC6D56922E}" type="pres">
      <dgm:prSet presAssocID="{D391583E-7D2D-4F4F-ABC8-DECBBA29FCF5}" presName="conn2-1" presStyleLbl="parChTrans1D4" presStyleIdx="8" presStyleCnt="9"/>
      <dgm:spPr/>
    </dgm:pt>
    <dgm:pt modelId="{E2FBAE20-2716-428E-989E-9F2503CE0192}" type="pres">
      <dgm:prSet presAssocID="{D391583E-7D2D-4F4F-ABC8-DECBBA29FCF5}" presName="connTx" presStyleLbl="parChTrans1D4" presStyleIdx="8" presStyleCnt="9"/>
      <dgm:spPr/>
    </dgm:pt>
    <dgm:pt modelId="{90314DAC-4774-4E89-9099-DE996930FE79}" type="pres">
      <dgm:prSet presAssocID="{1BFA4AE5-2ADC-4010-965E-DF37F00F91A0}" presName="root2" presStyleCnt="0"/>
      <dgm:spPr/>
    </dgm:pt>
    <dgm:pt modelId="{13880E64-6046-4BB9-AA90-1DA07C517802}" type="pres">
      <dgm:prSet presAssocID="{1BFA4AE5-2ADC-4010-965E-DF37F00F91A0}" presName="LevelTwoTextNode" presStyleLbl="node4" presStyleIdx="8" presStyleCnt="9">
        <dgm:presLayoutVars>
          <dgm:chPref val="3"/>
        </dgm:presLayoutVars>
      </dgm:prSet>
      <dgm:spPr/>
    </dgm:pt>
    <dgm:pt modelId="{9DF36A13-5E80-4B8F-B705-5EDC14D9E309}" type="pres">
      <dgm:prSet presAssocID="{1BFA4AE5-2ADC-4010-965E-DF37F00F91A0}" presName="level3hierChild" presStyleCnt="0"/>
      <dgm:spPr/>
    </dgm:pt>
  </dgm:ptLst>
  <dgm:cxnLst>
    <dgm:cxn modelId="{A20DF501-90CE-4F1B-A502-57B91D8F5B6A}" type="presOf" srcId="{00DD0E9F-FFF4-42E5-AA6D-636273B529D3}" destId="{CEC09A12-6135-42FA-9DD7-3959EAC6CF4A}" srcOrd="0" destOrd="0" presId="urn:microsoft.com/office/officeart/2008/layout/HorizontalMultiLevelHierarchy"/>
    <dgm:cxn modelId="{399B0204-CCFE-4D8B-A4C6-CA13D37DBA03}" type="presOf" srcId="{5DDCC714-D362-4477-B04F-B5C35D7148A6}" destId="{121842F0-B8E6-4982-A9D4-7EF7226AF907}" srcOrd="0" destOrd="0" presId="urn:microsoft.com/office/officeart/2008/layout/HorizontalMultiLevelHierarchy"/>
    <dgm:cxn modelId="{D18C0608-528F-427D-BC69-6D6996CE4FA6}" srcId="{D2FA5D6C-012A-4053-B7E7-0741AAD149A0}" destId="{801AC7E9-5420-40A0-AB30-9BEB37582A4A}" srcOrd="2" destOrd="0" parTransId="{901DF673-B89D-4D0F-9EA1-1E54861F06CF}" sibTransId="{31E43259-3162-47C5-9C64-9E611243FC79}"/>
    <dgm:cxn modelId="{E17D1709-0F40-4B12-8B4D-38FD0CE2094B}" type="presOf" srcId="{495DBDAC-7BD3-47C2-B8B5-B3EDBFDBBD4D}" destId="{910D8AB8-A1E1-45CF-A5A3-DFC652E32335}" srcOrd="1" destOrd="0" presId="urn:microsoft.com/office/officeart/2008/layout/HorizontalMultiLevelHierarchy"/>
    <dgm:cxn modelId="{1901E50C-7BB3-4FD9-933B-D558E6EB1C23}" srcId="{5DDCC714-D362-4477-B04F-B5C35D7148A6}" destId="{E7C299B8-05F6-4375-A785-D29B2F48F8DC}" srcOrd="1" destOrd="0" parTransId="{A8DD4A79-324E-4AC4-A637-0B4D77DA94F1}" sibTransId="{7AE63C63-E779-45DF-8BCE-5CCBF503287B}"/>
    <dgm:cxn modelId="{FC294210-2C61-4965-9F24-D0D3F5687BF8}" type="presOf" srcId="{368BAC44-8A4D-4D58-929F-E6E8327CCE53}" destId="{557B5CD1-0739-47E4-A80D-F473CE3A9DB5}" srcOrd="1" destOrd="0" presId="urn:microsoft.com/office/officeart/2008/layout/HorizontalMultiLevelHierarchy"/>
    <dgm:cxn modelId="{474FED15-1ADA-42FC-9419-06682D2EE497}" type="presOf" srcId="{52E2835B-41DF-4605-BBAE-CC14EB9F2317}" destId="{D79B70C0-58A6-45BF-8C46-694A27EE1C78}" srcOrd="0" destOrd="0" presId="urn:microsoft.com/office/officeart/2008/layout/HorizontalMultiLevelHierarchy"/>
    <dgm:cxn modelId="{64564B1E-04D7-4CE4-8E45-91830E4EE1BB}" srcId="{5236A404-B94F-4D9E-A477-AD49B19CE831}" destId="{E28A9F1B-714C-4345-A91A-17DB4587D8F9}" srcOrd="0" destOrd="0" parTransId="{C2D28496-76BB-4A8D-9EED-C9ECF1AD9F9B}" sibTransId="{E78DD5D1-6D16-497B-A26B-E50B3BAA88DF}"/>
    <dgm:cxn modelId="{50147523-C4DF-4538-A3C0-56B100DA03AF}" srcId="{D2FA5D6C-012A-4053-B7E7-0741AAD149A0}" destId="{80795508-9579-48C5-AE10-E76414831C3C}" srcOrd="1" destOrd="0" parTransId="{41213D09-0636-41BB-8F3E-200D58AC5806}" sibTransId="{2932B22C-45C6-4EDB-8247-FA1E3C04D6F0}"/>
    <dgm:cxn modelId="{A7740B27-1401-4E9E-89B2-2FBEE2447C51}" type="presOf" srcId="{80795508-9579-48C5-AE10-E76414831C3C}" destId="{0F21D622-C5C7-40F0-8913-C1E35FD0416C}" srcOrd="0" destOrd="0" presId="urn:microsoft.com/office/officeart/2008/layout/HorizontalMultiLevelHierarchy"/>
    <dgm:cxn modelId="{F162E82E-89A7-4636-AD4B-0C0B031699F0}" type="presOf" srcId="{B4051D1B-4115-40C3-9509-0BCE61E40B2A}" destId="{BB8FADF2-0959-4FF5-AAF3-7F5EA96F0478}" srcOrd="0" destOrd="0" presId="urn:microsoft.com/office/officeart/2008/layout/HorizontalMultiLevelHierarchy"/>
    <dgm:cxn modelId="{870A362F-AE1A-40B5-A711-44A185E64E3E}" type="presOf" srcId="{C2D28496-76BB-4A8D-9EED-C9ECF1AD9F9B}" destId="{CC664A5E-C7BE-4D98-A94E-AB5BBE4230E6}" srcOrd="0" destOrd="0" presId="urn:microsoft.com/office/officeart/2008/layout/HorizontalMultiLevelHierarchy"/>
    <dgm:cxn modelId="{B804893B-5940-4A9B-BDF6-76D206EEACCA}" type="presOf" srcId="{901DF673-B89D-4D0F-9EA1-1E54861F06CF}" destId="{7B0797E2-6400-4101-9871-11C9A6A3C142}" srcOrd="0" destOrd="0" presId="urn:microsoft.com/office/officeart/2008/layout/HorizontalMultiLevelHierarchy"/>
    <dgm:cxn modelId="{5C60DD3D-FCC3-41BB-9029-4315C3EA3E87}" type="presOf" srcId="{901DF673-B89D-4D0F-9EA1-1E54861F06CF}" destId="{FB89A6FC-65D8-414A-9A00-56B6E381147A}" srcOrd="1" destOrd="0" presId="urn:microsoft.com/office/officeart/2008/layout/HorizontalMultiLevelHierarchy"/>
    <dgm:cxn modelId="{68CFE25D-BE53-44B4-B39E-2E8CE598F654}" type="presOf" srcId="{A035EA50-CAD4-41B5-9F38-180DE3D87436}" destId="{6D6C9A4E-B6D3-4A07-8253-06D1CCBD7ADD}" srcOrd="0" destOrd="0" presId="urn:microsoft.com/office/officeart/2008/layout/HorizontalMultiLevelHierarchy"/>
    <dgm:cxn modelId="{3CACF05D-7DF3-4DA4-A7F7-93B363413803}" type="presOf" srcId="{F49875A9-31EC-4DC7-8FCD-E3A42C5B8E85}" destId="{48B5AB55-CE0D-45C7-9848-4C00A4FD45BE}" srcOrd="0" destOrd="0" presId="urn:microsoft.com/office/officeart/2008/layout/HorizontalMultiLevelHierarchy"/>
    <dgm:cxn modelId="{D893F15E-4DD6-456E-AA11-3CCE6BB6132F}" type="presOf" srcId="{41213D09-0636-41BB-8F3E-200D58AC5806}" destId="{696B948B-9182-4BC8-831E-5156719D358D}" srcOrd="0" destOrd="0" presId="urn:microsoft.com/office/officeart/2008/layout/HorizontalMultiLevelHierarchy"/>
    <dgm:cxn modelId="{83116962-F80F-4A57-8806-F6C336DFCFD9}" srcId="{28A36812-7CC7-441F-AF85-19C2D4A8B68D}" destId="{C020ED18-6251-494C-959D-49E3D6C85D84}" srcOrd="0" destOrd="0" parTransId="{D815B1AF-DD5B-4C35-8738-535D84109B5D}" sibTransId="{16E2C6E1-3235-4E18-A3A7-318442B26E40}"/>
    <dgm:cxn modelId="{55347642-0D78-4A55-9C3C-D823A991DA87}" type="presOf" srcId="{B8B74FF5-579B-4ADE-8EFA-545A059AB7D1}" destId="{EABCE5A2-B3F9-4FF2-933A-3621243371A6}" srcOrd="0" destOrd="0" presId="urn:microsoft.com/office/officeart/2008/layout/HorizontalMultiLevelHierarchy"/>
    <dgm:cxn modelId="{19C18162-F2C1-4C6A-A079-CC1747D064D6}" type="presOf" srcId="{28A36812-7CC7-441F-AF85-19C2D4A8B68D}" destId="{77F6632F-C314-4B09-AC8B-CB4F27D72E73}" srcOrd="0" destOrd="0" presId="urn:microsoft.com/office/officeart/2008/layout/HorizontalMultiLevelHierarchy"/>
    <dgm:cxn modelId="{7CAEFD4A-CB2C-49BB-9256-8BBE9BD4CEC3}" srcId="{C020ED18-6251-494C-959D-49E3D6C85D84}" destId="{03936F54-5062-4C3C-82D0-51645C391B2F}" srcOrd="1" destOrd="0" parTransId="{E49FE8E5-EED7-4D0F-A56B-6C038E3DC953}" sibTransId="{D96B75EF-CCF2-4375-A342-7D84C0985920}"/>
    <dgm:cxn modelId="{F3C1324C-CC62-4A75-918D-DDA8F2AD7E05}" type="presOf" srcId="{30465035-69BC-4BFE-A5E9-09EB576E9449}" destId="{64D176A1-F1C4-4C74-93F3-0E9DE575C039}" srcOrd="0" destOrd="0" presId="urn:microsoft.com/office/officeart/2008/layout/HorizontalMultiLevelHierarchy"/>
    <dgm:cxn modelId="{A4F53E6C-C42A-447D-A702-2EB471F24E23}" type="presOf" srcId="{0FF15162-8107-45D9-B572-18B202ED18FB}" destId="{3E52EA40-19AF-4EB7-BD86-C96DFFB1DF97}" srcOrd="0" destOrd="0" presId="urn:microsoft.com/office/officeart/2008/layout/HorizontalMultiLevelHierarchy"/>
    <dgm:cxn modelId="{4A18B26C-535F-49CE-95AF-574CF6AAEBDE}" type="presOf" srcId="{D391583E-7D2D-4F4F-ABC8-DECBBA29FCF5}" destId="{A687C158-3D34-4C7F-9E6C-A3DC6D56922E}" srcOrd="0" destOrd="0" presId="urn:microsoft.com/office/officeart/2008/layout/HorizontalMultiLevelHierarchy"/>
    <dgm:cxn modelId="{89CFD44E-4D18-40B7-A0D8-6DC73E598762}" srcId="{30465035-69BC-4BFE-A5E9-09EB576E9449}" destId="{8B00A7C4-32B0-4E99-8D76-0124D295BFAE}" srcOrd="1" destOrd="0" parTransId="{C292EFA6-5714-44FF-A2CD-67734C2E0892}" sibTransId="{9BCC7ECA-1C92-4CE8-8F8D-071D69B31412}"/>
    <dgm:cxn modelId="{6F7F5B50-F37E-42C0-B928-01CACE46FE11}" type="presOf" srcId="{30EFCA9C-A21D-4515-A007-E41557A501C2}" destId="{AF8C05D9-3260-4431-8C34-1564CE8F6C89}" srcOrd="0" destOrd="0" presId="urn:microsoft.com/office/officeart/2008/layout/HorizontalMultiLevelHierarchy"/>
    <dgm:cxn modelId="{EFCEBF70-A403-4E0F-81E4-B326C4960223}" type="presOf" srcId="{A8DD4A79-324E-4AC4-A637-0B4D77DA94F1}" destId="{BA0ABDC5-B93F-4906-A7B5-206B14E9FE56}" srcOrd="0" destOrd="0" presId="urn:microsoft.com/office/officeart/2008/layout/HorizontalMultiLevelHierarchy"/>
    <dgm:cxn modelId="{CB5E8973-7FFA-4765-B383-4AB85734F1CF}" type="presOf" srcId="{368BAC44-8A4D-4D58-929F-E6E8327CCE53}" destId="{7E11F68A-DB86-4C3F-BB86-DE133BE5E492}" srcOrd="0" destOrd="0" presId="urn:microsoft.com/office/officeart/2008/layout/HorizontalMultiLevelHierarchy"/>
    <dgm:cxn modelId="{C424E175-C432-45A9-808C-11F3D14F52A3}" type="presOf" srcId="{E7C299B8-05F6-4375-A785-D29B2F48F8DC}" destId="{BCB7C657-9E93-4963-A9D9-1677953BDC3B}" srcOrd="0" destOrd="0" presId="urn:microsoft.com/office/officeart/2008/layout/HorizontalMultiLevelHierarchy"/>
    <dgm:cxn modelId="{884B0B76-A5B7-4A54-9ADD-A091CD594E49}" srcId="{03936F54-5062-4C3C-82D0-51645C391B2F}" destId="{D2FA5D6C-012A-4053-B7E7-0741AAD149A0}" srcOrd="0" destOrd="0" parTransId="{5B6182C3-5D8C-4969-B22B-642832C2B5AD}" sibTransId="{4CC9CAC3-187B-4ED6-99B4-4375D637AFF3}"/>
    <dgm:cxn modelId="{86CCA056-CDC4-435D-AC42-DB6E5C354D77}" type="presOf" srcId="{1BFA4AE5-2ADC-4010-965E-DF37F00F91A0}" destId="{13880E64-6046-4BB9-AA90-1DA07C517802}" srcOrd="0" destOrd="0" presId="urn:microsoft.com/office/officeart/2008/layout/HorizontalMultiLevelHierarchy"/>
    <dgm:cxn modelId="{8BBFF857-B41C-4700-BDDD-CAC7B5873A43}" srcId="{30465035-69BC-4BFE-A5E9-09EB576E9449}" destId="{B8B74FF5-579B-4ADE-8EFA-545A059AB7D1}" srcOrd="0" destOrd="0" parTransId="{0FF15162-8107-45D9-B572-18B202ED18FB}" sibTransId="{7CA176FD-7EAF-437C-AF06-F23411DFF9F2}"/>
    <dgm:cxn modelId="{63E04078-A663-460D-B8A2-3E754EA3E60B}" type="presOf" srcId="{03936F54-5062-4C3C-82D0-51645C391B2F}" destId="{B193F0BC-5969-4569-BA4B-3D20FC5A6AA3}" srcOrd="0" destOrd="0" presId="urn:microsoft.com/office/officeart/2008/layout/HorizontalMultiLevelHierarchy"/>
    <dgm:cxn modelId="{0FCDCC7B-E2C3-4A0C-B597-523E5AB8C9F1}" type="presOf" srcId="{41213D09-0636-41BB-8F3E-200D58AC5806}" destId="{46B1C18F-57D9-457D-B312-AA139223E424}" srcOrd="1" destOrd="0" presId="urn:microsoft.com/office/officeart/2008/layout/HorizontalMultiLevelHierarchy"/>
    <dgm:cxn modelId="{8576058B-C485-49EE-8433-133BC63841F5}" srcId="{C020ED18-6251-494C-959D-49E3D6C85D84}" destId="{5236A404-B94F-4D9E-A477-AD49B19CE831}" srcOrd="0" destOrd="0" parTransId="{52E2835B-41DF-4605-BBAE-CC14EB9F2317}" sibTransId="{C4B32DC2-1996-4189-927E-5AEA0F0502CC}"/>
    <dgm:cxn modelId="{EFF26A90-78C2-4345-B64B-E6C828442B1C}" srcId="{5DDCC714-D362-4477-B04F-B5C35D7148A6}" destId="{F37C084B-DA42-403D-8275-53A5B3F790C1}" srcOrd="0" destOrd="0" parTransId="{495DBDAC-7BD3-47C2-B8B5-B3EDBFDBBD4D}" sibTransId="{A227BB9E-D496-4C66-85F5-6668186E8287}"/>
    <dgm:cxn modelId="{0C886E93-CD53-4B8F-8AAA-286F792E3B48}" srcId="{5DDCC714-D362-4477-B04F-B5C35D7148A6}" destId="{06FC8B98-088B-4892-866B-1EB2799BEEB3}" srcOrd="2" destOrd="0" parTransId="{195AC715-2DA0-4065-9141-F7EEE1101300}" sibTransId="{A439F6A8-80E0-46ED-A608-ABCB36469277}"/>
    <dgm:cxn modelId="{B8ACF193-0307-4CA6-BB0D-595151276308}" type="presOf" srcId="{0FF15162-8107-45D9-B572-18B202ED18FB}" destId="{EC664671-E10C-4D79-917D-AF3BD9EA30A3}" srcOrd="1" destOrd="0" presId="urn:microsoft.com/office/officeart/2008/layout/HorizontalMultiLevelHierarchy"/>
    <dgm:cxn modelId="{57A25B95-47F3-4089-91BA-D3F385246E9F}" srcId="{30465035-69BC-4BFE-A5E9-09EB576E9449}" destId="{1BFA4AE5-2ADC-4010-965E-DF37F00F91A0}" srcOrd="2" destOrd="0" parTransId="{D391583E-7D2D-4F4F-ABC8-DECBBA29FCF5}" sibTransId="{1B87A3E4-94DD-47CD-AEC4-ED59B4C44C93}"/>
    <dgm:cxn modelId="{07D64596-5F86-4E8A-AA63-13BB8C4BDA86}" type="presOf" srcId="{E49FE8E5-EED7-4D0F-A56B-6C038E3DC953}" destId="{396E200C-2C91-42DC-9261-465B6A0B124D}" srcOrd="1" destOrd="0" presId="urn:microsoft.com/office/officeart/2008/layout/HorizontalMultiLevelHierarchy"/>
    <dgm:cxn modelId="{59D97098-D170-46A5-819C-0D64111E3EAF}" type="presOf" srcId="{B4051D1B-4115-40C3-9509-0BCE61E40B2A}" destId="{89F32E44-CCBA-4933-B9F1-D4700A167DC0}" srcOrd="1" destOrd="0" presId="urn:microsoft.com/office/officeart/2008/layout/HorizontalMultiLevelHierarchy"/>
    <dgm:cxn modelId="{9E12CAA3-5B13-4474-A980-FBB0C3DE587F}" type="presOf" srcId="{F49875A9-31EC-4DC7-8FCD-E3A42C5B8E85}" destId="{42096166-7A8B-464C-92A9-FB381B23126C}" srcOrd="1" destOrd="0" presId="urn:microsoft.com/office/officeart/2008/layout/HorizontalMultiLevelHierarchy"/>
    <dgm:cxn modelId="{A1E73DA4-4AA6-4D4A-9E8F-B1103F43AC44}" type="presOf" srcId="{195AC715-2DA0-4065-9141-F7EEE1101300}" destId="{8349183B-E9B7-4D9D-ABD3-320FAE1B1DCB}" srcOrd="1" destOrd="0" presId="urn:microsoft.com/office/officeart/2008/layout/HorizontalMultiLevelHierarchy"/>
    <dgm:cxn modelId="{40CD74A5-4FCE-42BD-8276-3FDEFBA5538F}" type="presOf" srcId="{E49FE8E5-EED7-4D0F-A56B-6C038E3DC953}" destId="{5927F706-83BE-4F47-9BDA-370296D64D1A}" srcOrd="0" destOrd="0" presId="urn:microsoft.com/office/officeart/2008/layout/HorizontalMultiLevelHierarchy"/>
    <dgm:cxn modelId="{00BEB7A5-5B3F-4382-971D-E61F236F02FD}" type="presOf" srcId="{D2FA5D6C-012A-4053-B7E7-0741AAD149A0}" destId="{B18D7F96-A293-45B0-B23C-E7DC3941C61D}" srcOrd="0" destOrd="0" presId="urn:microsoft.com/office/officeart/2008/layout/HorizontalMultiLevelHierarchy"/>
    <dgm:cxn modelId="{42F39DAB-349E-4E3D-9984-EAC5726D4CCC}" type="presOf" srcId="{C020ED18-6251-494C-959D-49E3D6C85D84}" destId="{0EF3994E-43AF-4150-8D18-23ED089476CB}" srcOrd="0" destOrd="0" presId="urn:microsoft.com/office/officeart/2008/layout/HorizontalMultiLevelHierarchy"/>
    <dgm:cxn modelId="{E9C3ECAF-F3A1-474C-9396-A5A6D3281020}" type="presOf" srcId="{F37C084B-DA42-403D-8275-53A5B3F790C1}" destId="{C9C49157-7F8D-4A44-B536-09ECDF18D59E}" srcOrd="0" destOrd="0" presId="urn:microsoft.com/office/officeart/2008/layout/HorizontalMultiLevelHierarchy"/>
    <dgm:cxn modelId="{32843CB5-C8A7-476B-AF7B-1A8F5D283E8E}" type="presOf" srcId="{00DD0E9F-FFF4-42E5-AA6D-636273B529D3}" destId="{523CF31B-D55F-40F2-A35E-E9BE39DDBDEB}" srcOrd="1" destOrd="0" presId="urn:microsoft.com/office/officeart/2008/layout/HorizontalMultiLevelHierarchy"/>
    <dgm:cxn modelId="{8F4668B5-F3F9-42EB-8BC1-F69328A1DAD1}" type="presOf" srcId="{5236A404-B94F-4D9E-A477-AD49B19CE831}" destId="{7B0ACD70-C166-41AD-9077-07792808040B}" srcOrd="0" destOrd="0" presId="urn:microsoft.com/office/officeart/2008/layout/HorizontalMultiLevelHierarchy"/>
    <dgm:cxn modelId="{780E36B9-82EF-4F47-AB0C-E34EDE5F62D0}" type="presOf" srcId="{A8DD4A79-324E-4AC4-A637-0B4D77DA94F1}" destId="{EB35AEEE-383E-4074-B148-D624FEDD2012}" srcOrd="1" destOrd="0" presId="urn:microsoft.com/office/officeart/2008/layout/HorizontalMultiLevelHierarchy"/>
    <dgm:cxn modelId="{345391BA-C70D-4C44-ACDF-0E5DB7EF0EDE}" type="presOf" srcId="{E28A9F1B-714C-4345-A91A-17DB4587D8F9}" destId="{869F220A-B1E4-4BEB-BA4F-0BABFEAB2849}" srcOrd="0" destOrd="0" presId="urn:microsoft.com/office/officeart/2008/layout/HorizontalMultiLevelHierarchy"/>
    <dgm:cxn modelId="{D4944BC3-EB94-4818-9250-97DEAE82D6BD}" type="presOf" srcId="{5B6182C3-5D8C-4969-B22B-642832C2B5AD}" destId="{C28F863C-B967-4846-B444-087FC1B48763}" srcOrd="0" destOrd="0" presId="urn:microsoft.com/office/officeart/2008/layout/HorizontalMultiLevelHierarchy"/>
    <dgm:cxn modelId="{E11612C5-0D0E-4AD9-8592-82E44C1B984E}" type="presOf" srcId="{C292EFA6-5714-44FF-A2CD-67734C2E0892}" destId="{E23A2CBD-ED4C-4DF3-AACB-F8F2D039581C}" srcOrd="1" destOrd="0" presId="urn:microsoft.com/office/officeart/2008/layout/HorizontalMultiLevelHierarchy"/>
    <dgm:cxn modelId="{4CB346C6-5E3F-43A8-AF41-207E0A2B4B84}" type="presOf" srcId="{C292EFA6-5714-44FF-A2CD-67734C2E0892}" destId="{4CE7CACC-4B4A-49C0-B09B-2665F43E52DF}" srcOrd="0" destOrd="0" presId="urn:microsoft.com/office/officeart/2008/layout/HorizontalMultiLevelHierarchy"/>
    <dgm:cxn modelId="{62B6D1C6-D7BF-4B67-B716-F9E9737F0667}" type="presOf" srcId="{5B6182C3-5D8C-4969-B22B-642832C2B5AD}" destId="{724A5986-71FC-41C5-BE3E-8B968F072938}" srcOrd="1" destOrd="0" presId="urn:microsoft.com/office/officeart/2008/layout/HorizontalMultiLevelHierarchy"/>
    <dgm:cxn modelId="{4F5810C8-D7CA-41F2-B42A-CDB5E9BCFC51}" type="presOf" srcId="{195AC715-2DA0-4065-9141-F7EEE1101300}" destId="{D75FAB25-2D1A-42B8-AC97-441B7E654666}" srcOrd="0" destOrd="0" presId="urn:microsoft.com/office/officeart/2008/layout/HorizontalMultiLevelHierarchy"/>
    <dgm:cxn modelId="{F08778D5-8E6F-44A5-B453-2BF926CD147E}" type="presOf" srcId="{8B00A7C4-32B0-4E99-8D76-0124D295BFAE}" destId="{5486CBD4-42D4-4830-A698-233F6487B913}" srcOrd="0" destOrd="0" presId="urn:microsoft.com/office/officeart/2008/layout/HorizontalMultiLevelHierarchy"/>
    <dgm:cxn modelId="{8C3669D8-DED9-4FE9-8190-F24A5C8C3BC0}" type="presOf" srcId="{C2D28496-76BB-4A8D-9EED-C9ECF1AD9F9B}" destId="{43DFD60B-45BA-4CF6-97EB-C112394CB809}" srcOrd="1" destOrd="0" presId="urn:microsoft.com/office/officeart/2008/layout/HorizontalMultiLevelHierarchy"/>
    <dgm:cxn modelId="{C3F653D8-0514-479F-BAC4-2CC65D1219B5}" type="presOf" srcId="{06FC8B98-088B-4892-866B-1EB2799BEEB3}" destId="{3EDD0CDD-2637-4500-B242-1811A27FAC13}" srcOrd="0" destOrd="0" presId="urn:microsoft.com/office/officeart/2008/layout/HorizontalMultiLevelHierarchy"/>
    <dgm:cxn modelId="{D7A0C2DF-4FE3-466A-BE27-66A8672BEF01}" type="presOf" srcId="{801AC7E9-5420-40A0-AB30-9BEB37582A4A}" destId="{75538B2D-D505-46FC-8CA2-25607E6890CA}" srcOrd="0" destOrd="0" presId="urn:microsoft.com/office/officeart/2008/layout/HorizontalMultiLevelHierarchy"/>
    <dgm:cxn modelId="{687B6AE0-D9DD-4CD2-8F5C-FCA4DCD82399}" srcId="{5236A404-B94F-4D9E-A477-AD49B19CE831}" destId="{30EFCA9C-A21D-4515-A007-E41557A501C2}" srcOrd="1" destOrd="0" parTransId="{00DD0E9F-FFF4-42E5-AA6D-636273B529D3}" sibTransId="{EFDB3B7D-A242-4905-A24B-C769917625F0}"/>
    <dgm:cxn modelId="{B1F060E2-1624-4EC6-A619-1F440BACDA5D}" type="presOf" srcId="{52E2835B-41DF-4605-BBAE-CC14EB9F2317}" destId="{012BA415-4537-413E-8D83-03B1A9F78967}" srcOrd="1" destOrd="0" presId="urn:microsoft.com/office/officeart/2008/layout/HorizontalMultiLevelHierarchy"/>
    <dgm:cxn modelId="{83F9FCE5-1F4B-4C1E-A89E-15873AF45CC6}" type="presOf" srcId="{495DBDAC-7BD3-47C2-B8B5-B3EDBFDBBD4D}" destId="{2B18B300-9A2D-4AE3-A377-4E03119D30DA}" srcOrd="0" destOrd="0" presId="urn:microsoft.com/office/officeart/2008/layout/HorizontalMultiLevelHierarchy"/>
    <dgm:cxn modelId="{5FDB09EA-AB9C-4F2F-8FC5-D9E67A9401BA}" srcId="{03936F54-5062-4C3C-82D0-51645C391B2F}" destId="{30465035-69BC-4BFE-A5E9-09EB576E9449}" srcOrd="2" destOrd="0" parTransId="{B4051D1B-4115-40C3-9509-0BCE61E40B2A}" sibTransId="{448F9962-3137-4EB0-BF60-41631AC92ACE}"/>
    <dgm:cxn modelId="{2EEDCEEA-A747-42E0-A2A8-39C0228C06B9}" type="presOf" srcId="{D391583E-7D2D-4F4F-ABC8-DECBBA29FCF5}" destId="{E2FBAE20-2716-428E-989E-9F2503CE0192}" srcOrd="1" destOrd="0" presId="urn:microsoft.com/office/officeart/2008/layout/HorizontalMultiLevelHierarchy"/>
    <dgm:cxn modelId="{2ED357EE-C410-4E34-98C9-F9EEF473A214}" srcId="{03936F54-5062-4C3C-82D0-51645C391B2F}" destId="{5DDCC714-D362-4477-B04F-B5C35D7148A6}" srcOrd="1" destOrd="0" parTransId="{368BAC44-8A4D-4D58-929F-E6E8327CCE53}" sibTransId="{6D72B393-A324-410F-9A8F-29FF5BF0A830}"/>
    <dgm:cxn modelId="{4F8A06EF-378C-4759-92E6-F9CADD38550A}" srcId="{D2FA5D6C-012A-4053-B7E7-0741AAD149A0}" destId="{A035EA50-CAD4-41B5-9F38-180DE3D87436}" srcOrd="0" destOrd="0" parTransId="{F49875A9-31EC-4DC7-8FCD-E3A42C5B8E85}" sibTransId="{A2ACE9B2-1192-453B-BE02-0F43B2E00308}"/>
    <dgm:cxn modelId="{77162C85-74CD-4D89-A28D-59BB28B3D649}" type="presParOf" srcId="{77F6632F-C314-4B09-AC8B-CB4F27D72E73}" destId="{2DAE3DF0-8E92-4C01-9629-55C1FC330531}" srcOrd="0" destOrd="0" presId="urn:microsoft.com/office/officeart/2008/layout/HorizontalMultiLevelHierarchy"/>
    <dgm:cxn modelId="{CF350B59-D8CC-4198-BDD9-81914B7C54BC}" type="presParOf" srcId="{2DAE3DF0-8E92-4C01-9629-55C1FC330531}" destId="{0EF3994E-43AF-4150-8D18-23ED089476CB}" srcOrd="0" destOrd="0" presId="urn:microsoft.com/office/officeart/2008/layout/HorizontalMultiLevelHierarchy"/>
    <dgm:cxn modelId="{46392A99-1149-4249-A914-7A3C1CF806F6}" type="presParOf" srcId="{2DAE3DF0-8E92-4C01-9629-55C1FC330531}" destId="{ED851011-A909-4B53-AF04-0FDD2AD2423B}" srcOrd="1" destOrd="0" presId="urn:microsoft.com/office/officeart/2008/layout/HorizontalMultiLevelHierarchy"/>
    <dgm:cxn modelId="{D0771C69-960E-4132-8B07-918830A92CE1}" type="presParOf" srcId="{ED851011-A909-4B53-AF04-0FDD2AD2423B}" destId="{D79B70C0-58A6-45BF-8C46-694A27EE1C78}" srcOrd="0" destOrd="0" presId="urn:microsoft.com/office/officeart/2008/layout/HorizontalMultiLevelHierarchy"/>
    <dgm:cxn modelId="{77079256-43C9-4C0D-BACF-FD80CFCCEA94}" type="presParOf" srcId="{D79B70C0-58A6-45BF-8C46-694A27EE1C78}" destId="{012BA415-4537-413E-8D83-03B1A9F78967}" srcOrd="0" destOrd="0" presId="urn:microsoft.com/office/officeart/2008/layout/HorizontalMultiLevelHierarchy"/>
    <dgm:cxn modelId="{16345756-FDB5-4C84-892C-A800A5DCBFEE}" type="presParOf" srcId="{ED851011-A909-4B53-AF04-0FDD2AD2423B}" destId="{BC561797-1B07-41AF-8DFF-0C6899C3C55B}" srcOrd="1" destOrd="0" presId="urn:microsoft.com/office/officeart/2008/layout/HorizontalMultiLevelHierarchy"/>
    <dgm:cxn modelId="{A4C7BBCA-C705-4EB8-9C22-110731D7FFCB}" type="presParOf" srcId="{BC561797-1B07-41AF-8DFF-0C6899C3C55B}" destId="{7B0ACD70-C166-41AD-9077-07792808040B}" srcOrd="0" destOrd="0" presId="urn:microsoft.com/office/officeart/2008/layout/HorizontalMultiLevelHierarchy"/>
    <dgm:cxn modelId="{DB566404-5FA2-49DD-87A3-249036B690B5}" type="presParOf" srcId="{BC561797-1B07-41AF-8DFF-0C6899C3C55B}" destId="{638E2630-B1C9-426E-8EDD-A27A1E4B359F}" srcOrd="1" destOrd="0" presId="urn:microsoft.com/office/officeart/2008/layout/HorizontalMultiLevelHierarchy"/>
    <dgm:cxn modelId="{DB41AB2A-A9CE-409D-B7A3-E156E763F759}" type="presParOf" srcId="{638E2630-B1C9-426E-8EDD-A27A1E4B359F}" destId="{CC664A5E-C7BE-4D98-A94E-AB5BBE4230E6}" srcOrd="0" destOrd="0" presId="urn:microsoft.com/office/officeart/2008/layout/HorizontalMultiLevelHierarchy"/>
    <dgm:cxn modelId="{4B1B8AD0-3F30-446E-8F44-834A4A17ECE7}" type="presParOf" srcId="{CC664A5E-C7BE-4D98-A94E-AB5BBE4230E6}" destId="{43DFD60B-45BA-4CF6-97EB-C112394CB809}" srcOrd="0" destOrd="0" presId="urn:microsoft.com/office/officeart/2008/layout/HorizontalMultiLevelHierarchy"/>
    <dgm:cxn modelId="{A4E85B1E-FF41-4548-9F51-5E2F1339D44C}" type="presParOf" srcId="{638E2630-B1C9-426E-8EDD-A27A1E4B359F}" destId="{F37DC318-09D6-418B-BDDF-14C7B2DD9720}" srcOrd="1" destOrd="0" presId="urn:microsoft.com/office/officeart/2008/layout/HorizontalMultiLevelHierarchy"/>
    <dgm:cxn modelId="{F12E9644-31EF-494A-816C-1502F0B0ED79}" type="presParOf" srcId="{F37DC318-09D6-418B-BDDF-14C7B2DD9720}" destId="{869F220A-B1E4-4BEB-BA4F-0BABFEAB2849}" srcOrd="0" destOrd="0" presId="urn:microsoft.com/office/officeart/2008/layout/HorizontalMultiLevelHierarchy"/>
    <dgm:cxn modelId="{F3A01C2D-948E-4AC9-9CD2-B0B6A172B73F}" type="presParOf" srcId="{F37DC318-09D6-418B-BDDF-14C7B2DD9720}" destId="{3A967F80-0ECC-472C-A45A-DF16E3ADB18A}" srcOrd="1" destOrd="0" presId="urn:microsoft.com/office/officeart/2008/layout/HorizontalMultiLevelHierarchy"/>
    <dgm:cxn modelId="{A6E5E100-C3A8-46F1-930A-1EA2EE784C91}" type="presParOf" srcId="{638E2630-B1C9-426E-8EDD-A27A1E4B359F}" destId="{CEC09A12-6135-42FA-9DD7-3959EAC6CF4A}" srcOrd="2" destOrd="0" presId="urn:microsoft.com/office/officeart/2008/layout/HorizontalMultiLevelHierarchy"/>
    <dgm:cxn modelId="{254D0551-702A-4161-A8FE-70E5BCB4DF8C}" type="presParOf" srcId="{CEC09A12-6135-42FA-9DD7-3959EAC6CF4A}" destId="{523CF31B-D55F-40F2-A35E-E9BE39DDBDEB}" srcOrd="0" destOrd="0" presId="urn:microsoft.com/office/officeart/2008/layout/HorizontalMultiLevelHierarchy"/>
    <dgm:cxn modelId="{58CA68D1-B845-4BCB-9220-3C740F8052C3}" type="presParOf" srcId="{638E2630-B1C9-426E-8EDD-A27A1E4B359F}" destId="{E78CA476-A2DB-498B-932C-B11F898D8754}" srcOrd="3" destOrd="0" presId="urn:microsoft.com/office/officeart/2008/layout/HorizontalMultiLevelHierarchy"/>
    <dgm:cxn modelId="{9BF1634C-59DE-4CA7-86A9-B7A9205F802F}" type="presParOf" srcId="{E78CA476-A2DB-498B-932C-B11F898D8754}" destId="{AF8C05D9-3260-4431-8C34-1564CE8F6C89}" srcOrd="0" destOrd="0" presId="urn:microsoft.com/office/officeart/2008/layout/HorizontalMultiLevelHierarchy"/>
    <dgm:cxn modelId="{4CF9671A-7EB1-47DF-995C-01E75BE06FDA}" type="presParOf" srcId="{E78CA476-A2DB-498B-932C-B11F898D8754}" destId="{44F54B8C-F6F8-4A5B-8729-BB41FE58284D}" srcOrd="1" destOrd="0" presId="urn:microsoft.com/office/officeart/2008/layout/HorizontalMultiLevelHierarchy"/>
    <dgm:cxn modelId="{3543074F-2C85-4661-AAC7-23DCC91BE95C}" type="presParOf" srcId="{ED851011-A909-4B53-AF04-0FDD2AD2423B}" destId="{5927F706-83BE-4F47-9BDA-370296D64D1A}" srcOrd="2" destOrd="0" presId="urn:microsoft.com/office/officeart/2008/layout/HorizontalMultiLevelHierarchy"/>
    <dgm:cxn modelId="{538FB0E5-72C2-481A-BEB2-91D81C37D583}" type="presParOf" srcId="{5927F706-83BE-4F47-9BDA-370296D64D1A}" destId="{396E200C-2C91-42DC-9261-465B6A0B124D}" srcOrd="0" destOrd="0" presId="urn:microsoft.com/office/officeart/2008/layout/HorizontalMultiLevelHierarchy"/>
    <dgm:cxn modelId="{B359737D-CAF5-4A8F-8CAD-76A800B9D81A}" type="presParOf" srcId="{ED851011-A909-4B53-AF04-0FDD2AD2423B}" destId="{B6727029-8AC1-4829-A1AC-109136E2DCF1}" srcOrd="3" destOrd="0" presId="urn:microsoft.com/office/officeart/2008/layout/HorizontalMultiLevelHierarchy"/>
    <dgm:cxn modelId="{98C28A76-9A0B-41F9-B01B-64156D28212C}" type="presParOf" srcId="{B6727029-8AC1-4829-A1AC-109136E2DCF1}" destId="{B193F0BC-5969-4569-BA4B-3D20FC5A6AA3}" srcOrd="0" destOrd="0" presId="urn:microsoft.com/office/officeart/2008/layout/HorizontalMultiLevelHierarchy"/>
    <dgm:cxn modelId="{0ECFE422-275F-4FAE-B918-266D5C31E1DD}" type="presParOf" srcId="{B6727029-8AC1-4829-A1AC-109136E2DCF1}" destId="{1638CB26-79DE-49D6-91F5-1A52FCA6F1D1}" srcOrd="1" destOrd="0" presId="urn:microsoft.com/office/officeart/2008/layout/HorizontalMultiLevelHierarchy"/>
    <dgm:cxn modelId="{BE474B7F-5C67-4494-91A4-6DFDA43B8647}" type="presParOf" srcId="{1638CB26-79DE-49D6-91F5-1A52FCA6F1D1}" destId="{C28F863C-B967-4846-B444-087FC1B48763}" srcOrd="0" destOrd="0" presId="urn:microsoft.com/office/officeart/2008/layout/HorizontalMultiLevelHierarchy"/>
    <dgm:cxn modelId="{E2308046-0A2C-47ED-90CF-DAB4EE48EFEF}" type="presParOf" srcId="{C28F863C-B967-4846-B444-087FC1B48763}" destId="{724A5986-71FC-41C5-BE3E-8B968F072938}" srcOrd="0" destOrd="0" presId="urn:microsoft.com/office/officeart/2008/layout/HorizontalMultiLevelHierarchy"/>
    <dgm:cxn modelId="{B5B15196-9A98-42E8-933F-FC72D4A9B2B7}" type="presParOf" srcId="{1638CB26-79DE-49D6-91F5-1A52FCA6F1D1}" destId="{A0CD4CD3-A012-409B-BEB0-5773D84D5FE4}" srcOrd="1" destOrd="0" presId="urn:microsoft.com/office/officeart/2008/layout/HorizontalMultiLevelHierarchy"/>
    <dgm:cxn modelId="{AC79A3D0-EA14-447B-88A0-3867B456BEB2}" type="presParOf" srcId="{A0CD4CD3-A012-409B-BEB0-5773D84D5FE4}" destId="{B18D7F96-A293-45B0-B23C-E7DC3941C61D}" srcOrd="0" destOrd="0" presId="urn:microsoft.com/office/officeart/2008/layout/HorizontalMultiLevelHierarchy"/>
    <dgm:cxn modelId="{F480636A-2B79-4180-90CD-05061BA18E83}" type="presParOf" srcId="{A0CD4CD3-A012-409B-BEB0-5773D84D5FE4}" destId="{465C2066-A58A-4CB9-941F-E81724B0A213}" srcOrd="1" destOrd="0" presId="urn:microsoft.com/office/officeart/2008/layout/HorizontalMultiLevelHierarchy"/>
    <dgm:cxn modelId="{92F771A0-1ACE-49CD-8B7B-0CF425C37F78}" type="presParOf" srcId="{465C2066-A58A-4CB9-941F-E81724B0A213}" destId="{48B5AB55-CE0D-45C7-9848-4C00A4FD45BE}" srcOrd="0" destOrd="0" presId="urn:microsoft.com/office/officeart/2008/layout/HorizontalMultiLevelHierarchy"/>
    <dgm:cxn modelId="{9F4D1C97-1704-46FE-BB31-B95ADE37CB27}" type="presParOf" srcId="{48B5AB55-CE0D-45C7-9848-4C00A4FD45BE}" destId="{42096166-7A8B-464C-92A9-FB381B23126C}" srcOrd="0" destOrd="0" presId="urn:microsoft.com/office/officeart/2008/layout/HorizontalMultiLevelHierarchy"/>
    <dgm:cxn modelId="{9FD06779-E310-4A1A-A634-668F3E049CF6}" type="presParOf" srcId="{465C2066-A58A-4CB9-941F-E81724B0A213}" destId="{7DDE2EAB-20F4-4185-BEE7-2C2BDC7A8013}" srcOrd="1" destOrd="0" presId="urn:microsoft.com/office/officeart/2008/layout/HorizontalMultiLevelHierarchy"/>
    <dgm:cxn modelId="{873384A0-7C9C-401D-9A8E-F24963D4077F}" type="presParOf" srcId="{7DDE2EAB-20F4-4185-BEE7-2C2BDC7A8013}" destId="{6D6C9A4E-B6D3-4A07-8253-06D1CCBD7ADD}" srcOrd="0" destOrd="0" presId="urn:microsoft.com/office/officeart/2008/layout/HorizontalMultiLevelHierarchy"/>
    <dgm:cxn modelId="{FB465840-C6FD-49E4-99A0-E912C5ABF87A}" type="presParOf" srcId="{7DDE2EAB-20F4-4185-BEE7-2C2BDC7A8013}" destId="{382543E4-B694-4F00-ADD9-CC63D7E11797}" srcOrd="1" destOrd="0" presId="urn:microsoft.com/office/officeart/2008/layout/HorizontalMultiLevelHierarchy"/>
    <dgm:cxn modelId="{064D0C17-2533-41C9-B455-2C053D58F811}" type="presParOf" srcId="{465C2066-A58A-4CB9-941F-E81724B0A213}" destId="{696B948B-9182-4BC8-831E-5156719D358D}" srcOrd="2" destOrd="0" presId="urn:microsoft.com/office/officeart/2008/layout/HorizontalMultiLevelHierarchy"/>
    <dgm:cxn modelId="{A0A5D8FF-54C6-4535-AC33-86865038DBEB}" type="presParOf" srcId="{696B948B-9182-4BC8-831E-5156719D358D}" destId="{46B1C18F-57D9-457D-B312-AA139223E424}" srcOrd="0" destOrd="0" presId="urn:microsoft.com/office/officeart/2008/layout/HorizontalMultiLevelHierarchy"/>
    <dgm:cxn modelId="{7A7B497D-16FF-47C6-9A6D-CBF608437D77}" type="presParOf" srcId="{465C2066-A58A-4CB9-941F-E81724B0A213}" destId="{3EA724E2-09D0-4C45-8197-B6D1E7A7D632}" srcOrd="3" destOrd="0" presId="urn:microsoft.com/office/officeart/2008/layout/HorizontalMultiLevelHierarchy"/>
    <dgm:cxn modelId="{DC7A3CC4-665B-467A-AB6D-5D526E9FD1E3}" type="presParOf" srcId="{3EA724E2-09D0-4C45-8197-B6D1E7A7D632}" destId="{0F21D622-C5C7-40F0-8913-C1E35FD0416C}" srcOrd="0" destOrd="0" presId="urn:microsoft.com/office/officeart/2008/layout/HorizontalMultiLevelHierarchy"/>
    <dgm:cxn modelId="{FF680929-7284-4845-8099-4025FAAF10A8}" type="presParOf" srcId="{3EA724E2-09D0-4C45-8197-B6D1E7A7D632}" destId="{3F189A84-2528-4484-8977-990D95E22AAA}" srcOrd="1" destOrd="0" presId="urn:microsoft.com/office/officeart/2008/layout/HorizontalMultiLevelHierarchy"/>
    <dgm:cxn modelId="{64406B25-9188-41BF-B211-1678A4FAD63D}" type="presParOf" srcId="{465C2066-A58A-4CB9-941F-E81724B0A213}" destId="{7B0797E2-6400-4101-9871-11C9A6A3C142}" srcOrd="4" destOrd="0" presId="urn:microsoft.com/office/officeart/2008/layout/HorizontalMultiLevelHierarchy"/>
    <dgm:cxn modelId="{C3CF7067-9F92-4420-914E-A006B585A253}" type="presParOf" srcId="{7B0797E2-6400-4101-9871-11C9A6A3C142}" destId="{FB89A6FC-65D8-414A-9A00-56B6E381147A}" srcOrd="0" destOrd="0" presId="urn:microsoft.com/office/officeart/2008/layout/HorizontalMultiLevelHierarchy"/>
    <dgm:cxn modelId="{27A1B378-2A21-4AAF-994E-37FA83C89725}" type="presParOf" srcId="{465C2066-A58A-4CB9-941F-E81724B0A213}" destId="{16418181-E7D1-4D52-A979-6BAF2B361C2B}" srcOrd="5" destOrd="0" presId="urn:microsoft.com/office/officeart/2008/layout/HorizontalMultiLevelHierarchy"/>
    <dgm:cxn modelId="{6F3AFA35-8C09-4E54-B2BB-806DDA640ADF}" type="presParOf" srcId="{16418181-E7D1-4D52-A979-6BAF2B361C2B}" destId="{75538B2D-D505-46FC-8CA2-25607E6890CA}" srcOrd="0" destOrd="0" presId="urn:microsoft.com/office/officeart/2008/layout/HorizontalMultiLevelHierarchy"/>
    <dgm:cxn modelId="{1BFF773F-3570-44F1-8844-DB32D9A90854}" type="presParOf" srcId="{16418181-E7D1-4D52-A979-6BAF2B361C2B}" destId="{DB110EFE-9560-41E6-BA7C-49D91B86C9BD}" srcOrd="1" destOrd="0" presId="urn:microsoft.com/office/officeart/2008/layout/HorizontalMultiLevelHierarchy"/>
    <dgm:cxn modelId="{D428D138-F379-48C5-A6D2-1DF7A78DB005}" type="presParOf" srcId="{1638CB26-79DE-49D6-91F5-1A52FCA6F1D1}" destId="{7E11F68A-DB86-4C3F-BB86-DE133BE5E492}" srcOrd="2" destOrd="0" presId="urn:microsoft.com/office/officeart/2008/layout/HorizontalMultiLevelHierarchy"/>
    <dgm:cxn modelId="{58B70B14-2E40-4D0A-95D5-23114636F268}" type="presParOf" srcId="{7E11F68A-DB86-4C3F-BB86-DE133BE5E492}" destId="{557B5CD1-0739-47E4-A80D-F473CE3A9DB5}" srcOrd="0" destOrd="0" presId="urn:microsoft.com/office/officeart/2008/layout/HorizontalMultiLevelHierarchy"/>
    <dgm:cxn modelId="{64E6D389-6A98-4914-9FAF-4B0E4FBEB41B}" type="presParOf" srcId="{1638CB26-79DE-49D6-91F5-1A52FCA6F1D1}" destId="{EE24823E-D7B4-46B4-89A6-3A2BB1DF51BD}" srcOrd="3" destOrd="0" presId="urn:microsoft.com/office/officeart/2008/layout/HorizontalMultiLevelHierarchy"/>
    <dgm:cxn modelId="{FC4865D9-54C0-49DD-A4E7-F68A242D3EA1}" type="presParOf" srcId="{EE24823E-D7B4-46B4-89A6-3A2BB1DF51BD}" destId="{121842F0-B8E6-4982-A9D4-7EF7226AF907}" srcOrd="0" destOrd="0" presId="urn:microsoft.com/office/officeart/2008/layout/HorizontalMultiLevelHierarchy"/>
    <dgm:cxn modelId="{0EFE6C30-8963-4E05-A43F-83121BACEB3C}" type="presParOf" srcId="{EE24823E-D7B4-46B4-89A6-3A2BB1DF51BD}" destId="{E716894D-56ED-4D41-922C-84AA4CE337C5}" srcOrd="1" destOrd="0" presId="urn:microsoft.com/office/officeart/2008/layout/HorizontalMultiLevelHierarchy"/>
    <dgm:cxn modelId="{05F05150-689B-4DDB-A592-701097DEEAEB}" type="presParOf" srcId="{E716894D-56ED-4D41-922C-84AA4CE337C5}" destId="{2B18B300-9A2D-4AE3-A377-4E03119D30DA}" srcOrd="0" destOrd="0" presId="urn:microsoft.com/office/officeart/2008/layout/HorizontalMultiLevelHierarchy"/>
    <dgm:cxn modelId="{73291957-BF55-46D1-A2A0-065F04AF9050}" type="presParOf" srcId="{2B18B300-9A2D-4AE3-A377-4E03119D30DA}" destId="{910D8AB8-A1E1-45CF-A5A3-DFC652E32335}" srcOrd="0" destOrd="0" presId="urn:microsoft.com/office/officeart/2008/layout/HorizontalMultiLevelHierarchy"/>
    <dgm:cxn modelId="{49BEA7B5-45FA-42EA-9911-9737FF354D00}" type="presParOf" srcId="{E716894D-56ED-4D41-922C-84AA4CE337C5}" destId="{391C60FE-DF8F-4BA3-800B-8FD452860F98}" srcOrd="1" destOrd="0" presId="urn:microsoft.com/office/officeart/2008/layout/HorizontalMultiLevelHierarchy"/>
    <dgm:cxn modelId="{8091EF37-AB80-4AF4-990E-94330BFDE000}" type="presParOf" srcId="{391C60FE-DF8F-4BA3-800B-8FD452860F98}" destId="{C9C49157-7F8D-4A44-B536-09ECDF18D59E}" srcOrd="0" destOrd="0" presId="urn:microsoft.com/office/officeart/2008/layout/HorizontalMultiLevelHierarchy"/>
    <dgm:cxn modelId="{1EA05142-D0A7-4351-8B7F-80E9BA63B055}" type="presParOf" srcId="{391C60FE-DF8F-4BA3-800B-8FD452860F98}" destId="{8940BD29-8E2C-4E4F-9B32-8457DECE61D4}" srcOrd="1" destOrd="0" presId="urn:microsoft.com/office/officeart/2008/layout/HorizontalMultiLevelHierarchy"/>
    <dgm:cxn modelId="{D6D5F314-57AF-4CBA-8C7C-D38305A000A6}" type="presParOf" srcId="{E716894D-56ED-4D41-922C-84AA4CE337C5}" destId="{BA0ABDC5-B93F-4906-A7B5-206B14E9FE56}" srcOrd="2" destOrd="0" presId="urn:microsoft.com/office/officeart/2008/layout/HorizontalMultiLevelHierarchy"/>
    <dgm:cxn modelId="{8281C838-04E7-4727-8B50-5DCD626C9E59}" type="presParOf" srcId="{BA0ABDC5-B93F-4906-A7B5-206B14E9FE56}" destId="{EB35AEEE-383E-4074-B148-D624FEDD2012}" srcOrd="0" destOrd="0" presId="urn:microsoft.com/office/officeart/2008/layout/HorizontalMultiLevelHierarchy"/>
    <dgm:cxn modelId="{DBDDF205-F4D3-463B-B5FF-8B0E2A605DBF}" type="presParOf" srcId="{E716894D-56ED-4D41-922C-84AA4CE337C5}" destId="{769E0C14-3EFD-48C1-8813-A718C5FDA2AD}" srcOrd="3" destOrd="0" presId="urn:microsoft.com/office/officeart/2008/layout/HorizontalMultiLevelHierarchy"/>
    <dgm:cxn modelId="{6EBE4557-FA23-4E75-AAA5-CC332799EF04}" type="presParOf" srcId="{769E0C14-3EFD-48C1-8813-A718C5FDA2AD}" destId="{BCB7C657-9E93-4963-A9D9-1677953BDC3B}" srcOrd="0" destOrd="0" presId="urn:microsoft.com/office/officeart/2008/layout/HorizontalMultiLevelHierarchy"/>
    <dgm:cxn modelId="{17919C78-CAD7-4B29-AE59-6245F4C0F0D4}" type="presParOf" srcId="{769E0C14-3EFD-48C1-8813-A718C5FDA2AD}" destId="{D220C8EB-8AE5-4E59-8208-3094AB2A3064}" srcOrd="1" destOrd="0" presId="urn:microsoft.com/office/officeart/2008/layout/HorizontalMultiLevelHierarchy"/>
    <dgm:cxn modelId="{FF80FB3A-9476-45B3-801F-F50404F77E42}" type="presParOf" srcId="{E716894D-56ED-4D41-922C-84AA4CE337C5}" destId="{D75FAB25-2D1A-42B8-AC97-441B7E654666}" srcOrd="4" destOrd="0" presId="urn:microsoft.com/office/officeart/2008/layout/HorizontalMultiLevelHierarchy"/>
    <dgm:cxn modelId="{02727776-1C7B-4283-9B4A-B054ECAFFF2C}" type="presParOf" srcId="{D75FAB25-2D1A-42B8-AC97-441B7E654666}" destId="{8349183B-E9B7-4D9D-ABD3-320FAE1B1DCB}" srcOrd="0" destOrd="0" presId="urn:microsoft.com/office/officeart/2008/layout/HorizontalMultiLevelHierarchy"/>
    <dgm:cxn modelId="{2CBAC499-298F-41E8-A2DA-CEA5AD16B89B}" type="presParOf" srcId="{E716894D-56ED-4D41-922C-84AA4CE337C5}" destId="{572BEA7C-E7B3-4F64-B217-6EE1B28F7CFC}" srcOrd="5" destOrd="0" presId="urn:microsoft.com/office/officeart/2008/layout/HorizontalMultiLevelHierarchy"/>
    <dgm:cxn modelId="{5921D33F-2941-4AEB-AA7B-078129DB7DB5}" type="presParOf" srcId="{572BEA7C-E7B3-4F64-B217-6EE1B28F7CFC}" destId="{3EDD0CDD-2637-4500-B242-1811A27FAC13}" srcOrd="0" destOrd="0" presId="urn:microsoft.com/office/officeart/2008/layout/HorizontalMultiLevelHierarchy"/>
    <dgm:cxn modelId="{9CE6762B-8E05-4F17-AF35-564B81BB6A23}" type="presParOf" srcId="{572BEA7C-E7B3-4F64-B217-6EE1B28F7CFC}" destId="{B4FE6F08-D85A-48B7-BFE6-8A5BF27CC354}" srcOrd="1" destOrd="0" presId="urn:microsoft.com/office/officeart/2008/layout/HorizontalMultiLevelHierarchy"/>
    <dgm:cxn modelId="{694D2CB6-AA04-4E36-9E4F-35C2A781D44C}" type="presParOf" srcId="{1638CB26-79DE-49D6-91F5-1A52FCA6F1D1}" destId="{BB8FADF2-0959-4FF5-AAF3-7F5EA96F0478}" srcOrd="4" destOrd="0" presId="urn:microsoft.com/office/officeart/2008/layout/HorizontalMultiLevelHierarchy"/>
    <dgm:cxn modelId="{51880774-571A-4A59-A668-8C6672FB1D7F}" type="presParOf" srcId="{BB8FADF2-0959-4FF5-AAF3-7F5EA96F0478}" destId="{89F32E44-CCBA-4933-B9F1-D4700A167DC0}" srcOrd="0" destOrd="0" presId="urn:microsoft.com/office/officeart/2008/layout/HorizontalMultiLevelHierarchy"/>
    <dgm:cxn modelId="{53EBF1C7-68D0-4315-9F56-6165A38F5CE1}" type="presParOf" srcId="{1638CB26-79DE-49D6-91F5-1A52FCA6F1D1}" destId="{60CCEF65-BD83-4042-94C1-BDCDBC58BB26}" srcOrd="5" destOrd="0" presId="urn:microsoft.com/office/officeart/2008/layout/HorizontalMultiLevelHierarchy"/>
    <dgm:cxn modelId="{A4141756-C548-4B89-8547-255C8C125C42}" type="presParOf" srcId="{60CCEF65-BD83-4042-94C1-BDCDBC58BB26}" destId="{64D176A1-F1C4-4C74-93F3-0E9DE575C039}" srcOrd="0" destOrd="0" presId="urn:microsoft.com/office/officeart/2008/layout/HorizontalMultiLevelHierarchy"/>
    <dgm:cxn modelId="{DDA50EE5-0D46-400F-A748-A4AC0C90C8B3}" type="presParOf" srcId="{60CCEF65-BD83-4042-94C1-BDCDBC58BB26}" destId="{F42B3807-7943-4C67-83EF-67B55951A60B}" srcOrd="1" destOrd="0" presId="urn:microsoft.com/office/officeart/2008/layout/HorizontalMultiLevelHierarchy"/>
    <dgm:cxn modelId="{0EAC260C-F0E2-459A-8F0F-1367AC8977E9}" type="presParOf" srcId="{F42B3807-7943-4C67-83EF-67B55951A60B}" destId="{3E52EA40-19AF-4EB7-BD86-C96DFFB1DF97}" srcOrd="0" destOrd="0" presId="urn:microsoft.com/office/officeart/2008/layout/HorizontalMultiLevelHierarchy"/>
    <dgm:cxn modelId="{8A8D2551-48D5-4E6C-B70E-0D9316722CF5}" type="presParOf" srcId="{3E52EA40-19AF-4EB7-BD86-C96DFFB1DF97}" destId="{EC664671-E10C-4D79-917D-AF3BD9EA30A3}" srcOrd="0" destOrd="0" presId="urn:microsoft.com/office/officeart/2008/layout/HorizontalMultiLevelHierarchy"/>
    <dgm:cxn modelId="{BBEE31D7-8DE2-4217-900B-F09208C8E13D}" type="presParOf" srcId="{F42B3807-7943-4C67-83EF-67B55951A60B}" destId="{CC33EC48-5183-4581-B48D-1522C296F087}" srcOrd="1" destOrd="0" presId="urn:microsoft.com/office/officeart/2008/layout/HorizontalMultiLevelHierarchy"/>
    <dgm:cxn modelId="{F00F1B54-086E-456C-8B81-CA838C7FB859}" type="presParOf" srcId="{CC33EC48-5183-4581-B48D-1522C296F087}" destId="{EABCE5A2-B3F9-4FF2-933A-3621243371A6}" srcOrd="0" destOrd="0" presId="urn:microsoft.com/office/officeart/2008/layout/HorizontalMultiLevelHierarchy"/>
    <dgm:cxn modelId="{6995A5F6-7DB9-44EB-85D0-C3E7858268D2}" type="presParOf" srcId="{CC33EC48-5183-4581-B48D-1522C296F087}" destId="{A35EA203-52F4-4EA4-B0AE-86F424B8FDBC}" srcOrd="1" destOrd="0" presId="urn:microsoft.com/office/officeart/2008/layout/HorizontalMultiLevelHierarchy"/>
    <dgm:cxn modelId="{04F7EE10-9647-4D7B-BA25-658498942A0E}" type="presParOf" srcId="{F42B3807-7943-4C67-83EF-67B55951A60B}" destId="{4CE7CACC-4B4A-49C0-B09B-2665F43E52DF}" srcOrd="2" destOrd="0" presId="urn:microsoft.com/office/officeart/2008/layout/HorizontalMultiLevelHierarchy"/>
    <dgm:cxn modelId="{21A6E4C1-2794-4E66-83F8-F05A3E0C82E7}" type="presParOf" srcId="{4CE7CACC-4B4A-49C0-B09B-2665F43E52DF}" destId="{E23A2CBD-ED4C-4DF3-AACB-F8F2D039581C}" srcOrd="0" destOrd="0" presId="urn:microsoft.com/office/officeart/2008/layout/HorizontalMultiLevelHierarchy"/>
    <dgm:cxn modelId="{766EC69F-3B03-4AEB-A324-102E8B952FBC}" type="presParOf" srcId="{F42B3807-7943-4C67-83EF-67B55951A60B}" destId="{095E3036-754C-480F-B7AA-BFE848BB14D8}" srcOrd="3" destOrd="0" presId="urn:microsoft.com/office/officeart/2008/layout/HorizontalMultiLevelHierarchy"/>
    <dgm:cxn modelId="{A65380FA-094C-4661-BEBD-076C0CB56212}" type="presParOf" srcId="{095E3036-754C-480F-B7AA-BFE848BB14D8}" destId="{5486CBD4-42D4-4830-A698-233F6487B913}" srcOrd="0" destOrd="0" presId="urn:microsoft.com/office/officeart/2008/layout/HorizontalMultiLevelHierarchy"/>
    <dgm:cxn modelId="{EBDB4ADA-B4B3-4FCA-B52A-56084FBAD4F2}" type="presParOf" srcId="{095E3036-754C-480F-B7AA-BFE848BB14D8}" destId="{10152AC3-8832-421C-9CB7-5876AA28A18B}" srcOrd="1" destOrd="0" presId="urn:microsoft.com/office/officeart/2008/layout/HorizontalMultiLevelHierarchy"/>
    <dgm:cxn modelId="{91C9E665-5498-4228-AC6D-715603805E2B}" type="presParOf" srcId="{F42B3807-7943-4C67-83EF-67B55951A60B}" destId="{A687C158-3D34-4C7F-9E6C-A3DC6D56922E}" srcOrd="4" destOrd="0" presId="urn:microsoft.com/office/officeart/2008/layout/HorizontalMultiLevelHierarchy"/>
    <dgm:cxn modelId="{5FDD9B69-5315-4C5D-A3F4-374B2D273D87}" type="presParOf" srcId="{A687C158-3D34-4C7F-9E6C-A3DC6D56922E}" destId="{E2FBAE20-2716-428E-989E-9F2503CE0192}" srcOrd="0" destOrd="0" presId="urn:microsoft.com/office/officeart/2008/layout/HorizontalMultiLevelHierarchy"/>
    <dgm:cxn modelId="{1DEDFED3-8C61-4654-B433-5A0BE2251ABF}" type="presParOf" srcId="{F42B3807-7943-4C67-83EF-67B55951A60B}" destId="{90314DAC-4774-4E89-9099-DE996930FE79}" srcOrd="5" destOrd="0" presId="urn:microsoft.com/office/officeart/2008/layout/HorizontalMultiLevelHierarchy"/>
    <dgm:cxn modelId="{8E241F68-546E-47FB-A2F7-3F7DE549DD5C}" type="presParOf" srcId="{90314DAC-4774-4E89-9099-DE996930FE79}" destId="{13880E64-6046-4BB9-AA90-1DA07C517802}" srcOrd="0" destOrd="0" presId="urn:microsoft.com/office/officeart/2008/layout/HorizontalMultiLevelHierarchy"/>
    <dgm:cxn modelId="{ED460905-17A2-4BCC-8DED-E8BBCB0C0F9E}" type="presParOf" srcId="{90314DAC-4774-4E89-9099-DE996930FE79}" destId="{9DF36A13-5E80-4B8F-B705-5EDC14D9E30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028BE0-902B-4EF2-BE95-D130BA5508F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6881E7D-6108-47AB-A936-74DFBD8A5BC4}">
      <dgm:prSet/>
      <dgm:spPr/>
      <dgm:t>
        <a:bodyPr/>
        <a:lstStyle/>
        <a:p>
          <a:r>
            <a:rPr lang="en-US"/>
            <a:t>Where to get the data form?</a:t>
          </a:r>
        </a:p>
      </dgm:t>
    </dgm:pt>
    <dgm:pt modelId="{6832173F-1447-441A-AE13-7CE9FDFA7230}" type="parTrans" cxnId="{9D7C2CC1-93DF-45B2-8961-C2A3A87D6A7A}">
      <dgm:prSet/>
      <dgm:spPr/>
      <dgm:t>
        <a:bodyPr/>
        <a:lstStyle/>
        <a:p>
          <a:endParaRPr lang="en-US"/>
        </a:p>
      </dgm:t>
    </dgm:pt>
    <dgm:pt modelId="{87E3B415-E1D3-4EFA-A58F-2F2313EE0CC3}" type="sibTrans" cxnId="{9D7C2CC1-93DF-45B2-8961-C2A3A87D6A7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383F306-6E06-401C-920E-2F9516D4ED93}">
      <dgm:prSet/>
      <dgm:spPr/>
      <dgm:t>
        <a:bodyPr/>
        <a:lstStyle/>
        <a:p>
          <a:r>
            <a:rPr lang="en-US"/>
            <a:t>How to characterize the nature of code-mixing?</a:t>
          </a:r>
        </a:p>
      </dgm:t>
    </dgm:pt>
    <dgm:pt modelId="{C0CE0365-2149-406F-9958-0BEC7FD4D99D}" type="parTrans" cxnId="{04ECBEC3-EE9E-4544-8B9C-249C405BE375}">
      <dgm:prSet/>
      <dgm:spPr/>
      <dgm:t>
        <a:bodyPr/>
        <a:lstStyle/>
        <a:p>
          <a:endParaRPr lang="en-US"/>
        </a:p>
      </dgm:t>
    </dgm:pt>
    <dgm:pt modelId="{0AD6498E-7626-4B09-BB10-DE3225F4B119}" type="sibTrans" cxnId="{04ECBEC3-EE9E-4544-8B9C-249C405BE37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20C4AC0-5077-4CDD-A987-82EF1ACCE436}">
      <dgm:prSet/>
      <dgm:spPr/>
      <dgm:t>
        <a:bodyPr/>
        <a:lstStyle/>
        <a:p>
          <a:r>
            <a:rPr lang="en-US" dirty="0"/>
            <a:t>How to label the data given?</a:t>
          </a:r>
        </a:p>
      </dgm:t>
    </dgm:pt>
    <dgm:pt modelId="{C6746303-76F1-416D-945B-76C2659F2560}" type="parTrans" cxnId="{16C69980-6EDE-4D0F-97A2-06A25234012F}">
      <dgm:prSet/>
      <dgm:spPr/>
      <dgm:t>
        <a:bodyPr/>
        <a:lstStyle/>
        <a:p>
          <a:endParaRPr lang="en-US"/>
        </a:p>
      </dgm:t>
    </dgm:pt>
    <dgm:pt modelId="{A29ECEA1-AD84-413E-B967-7159C37240FC}" type="sibTrans" cxnId="{16C69980-6EDE-4D0F-97A2-06A25234012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75AF58B-9AEF-4341-A402-3ACC95CFDC15}" type="pres">
      <dgm:prSet presAssocID="{6D028BE0-902B-4EF2-BE95-D130BA5508F4}" presName="Name0" presStyleCnt="0">
        <dgm:presLayoutVars>
          <dgm:animLvl val="lvl"/>
          <dgm:resizeHandles val="exact"/>
        </dgm:presLayoutVars>
      </dgm:prSet>
      <dgm:spPr/>
    </dgm:pt>
    <dgm:pt modelId="{BC73DEC2-0724-41A6-9DDA-270B11086898}" type="pres">
      <dgm:prSet presAssocID="{16881E7D-6108-47AB-A936-74DFBD8A5BC4}" presName="compositeNode" presStyleCnt="0">
        <dgm:presLayoutVars>
          <dgm:bulletEnabled val="1"/>
        </dgm:presLayoutVars>
      </dgm:prSet>
      <dgm:spPr/>
    </dgm:pt>
    <dgm:pt modelId="{BFB6ED65-7899-467D-B87B-BA3F9902A515}" type="pres">
      <dgm:prSet presAssocID="{16881E7D-6108-47AB-A936-74DFBD8A5BC4}" presName="bgRect" presStyleLbl="bgAccFollowNode1" presStyleIdx="0" presStyleCnt="3"/>
      <dgm:spPr/>
    </dgm:pt>
    <dgm:pt modelId="{9BFFA8DA-1CD3-4244-8912-20ADC917ADE1}" type="pres">
      <dgm:prSet presAssocID="{87E3B415-E1D3-4EFA-A58F-2F2313EE0CC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3F3CBC4-6D60-4191-B949-A0676C593CE3}" type="pres">
      <dgm:prSet presAssocID="{16881E7D-6108-47AB-A936-74DFBD8A5BC4}" presName="bottomLine" presStyleLbl="alignNode1" presStyleIdx="1" presStyleCnt="6">
        <dgm:presLayoutVars/>
      </dgm:prSet>
      <dgm:spPr/>
    </dgm:pt>
    <dgm:pt modelId="{EA62DA98-58AF-4658-AB8D-4FE31122528D}" type="pres">
      <dgm:prSet presAssocID="{16881E7D-6108-47AB-A936-74DFBD8A5BC4}" presName="nodeText" presStyleLbl="bgAccFollowNode1" presStyleIdx="0" presStyleCnt="3">
        <dgm:presLayoutVars>
          <dgm:bulletEnabled val="1"/>
        </dgm:presLayoutVars>
      </dgm:prSet>
      <dgm:spPr/>
    </dgm:pt>
    <dgm:pt modelId="{3AFF32DC-7349-43AC-88AD-862F8FF29A70}" type="pres">
      <dgm:prSet presAssocID="{87E3B415-E1D3-4EFA-A58F-2F2313EE0CC3}" presName="sibTrans" presStyleCnt="0"/>
      <dgm:spPr/>
    </dgm:pt>
    <dgm:pt modelId="{5D651BCD-24EC-46FE-8132-D528C5C480E7}" type="pres">
      <dgm:prSet presAssocID="{C383F306-6E06-401C-920E-2F9516D4ED93}" presName="compositeNode" presStyleCnt="0">
        <dgm:presLayoutVars>
          <dgm:bulletEnabled val="1"/>
        </dgm:presLayoutVars>
      </dgm:prSet>
      <dgm:spPr/>
    </dgm:pt>
    <dgm:pt modelId="{11057F2F-3E6A-4564-A353-871AFCBC5AA2}" type="pres">
      <dgm:prSet presAssocID="{C383F306-6E06-401C-920E-2F9516D4ED93}" presName="bgRect" presStyleLbl="bgAccFollowNode1" presStyleIdx="1" presStyleCnt="3"/>
      <dgm:spPr/>
    </dgm:pt>
    <dgm:pt modelId="{88D9E4BB-4E32-483D-ABC1-F3CF176ABF8C}" type="pres">
      <dgm:prSet presAssocID="{0AD6498E-7626-4B09-BB10-DE3225F4B11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7392AE4-80FE-4B0C-A96D-88E590F6719D}" type="pres">
      <dgm:prSet presAssocID="{C383F306-6E06-401C-920E-2F9516D4ED93}" presName="bottomLine" presStyleLbl="alignNode1" presStyleIdx="3" presStyleCnt="6">
        <dgm:presLayoutVars/>
      </dgm:prSet>
      <dgm:spPr/>
    </dgm:pt>
    <dgm:pt modelId="{89F117FE-5B94-46BA-A305-773819EE8462}" type="pres">
      <dgm:prSet presAssocID="{C383F306-6E06-401C-920E-2F9516D4ED93}" presName="nodeText" presStyleLbl="bgAccFollowNode1" presStyleIdx="1" presStyleCnt="3">
        <dgm:presLayoutVars>
          <dgm:bulletEnabled val="1"/>
        </dgm:presLayoutVars>
      </dgm:prSet>
      <dgm:spPr/>
    </dgm:pt>
    <dgm:pt modelId="{DEA2E97B-2528-4E71-B704-54B74C3B6B52}" type="pres">
      <dgm:prSet presAssocID="{0AD6498E-7626-4B09-BB10-DE3225F4B119}" presName="sibTrans" presStyleCnt="0"/>
      <dgm:spPr/>
    </dgm:pt>
    <dgm:pt modelId="{E556FB27-73F9-43FD-AE6F-3245449011E3}" type="pres">
      <dgm:prSet presAssocID="{820C4AC0-5077-4CDD-A987-82EF1ACCE436}" presName="compositeNode" presStyleCnt="0">
        <dgm:presLayoutVars>
          <dgm:bulletEnabled val="1"/>
        </dgm:presLayoutVars>
      </dgm:prSet>
      <dgm:spPr/>
    </dgm:pt>
    <dgm:pt modelId="{1132FC61-019B-4BB4-B2B6-A36462999468}" type="pres">
      <dgm:prSet presAssocID="{820C4AC0-5077-4CDD-A987-82EF1ACCE436}" presName="bgRect" presStyleLbl="bgAccFollowNode1" presStyleIdx="2" presStyleCnt="3"/>
      <dgm:spPr/>
    </dgm:pt>
    <dgm:pt modelId="{D646A799-CEE3-4A01-805F-ABB06315CD56}" type="pres">
      <dgm:prSet presAssocID="{A29ECEA1-AD84-413E-B967-7159C37240F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9916A74B-AC46-4DEE-8B9B-E72C1EB91A23}" type="pres">
      <dgm:prSet presAssocID="{820C4AC0-5077-4CDD-A987-82EF1ACCE436}" presName="bottomLine" presStyleLbl="alignNode1" presStyleIdx="5" presStyleCnt="6">
        <dgm:presLayoutVars/>
      </dgm:prSet>
      <dgm:spPr/>
    </dgm:pt>
    <dgm:pt modelId="{4238A5E1-9354-494D-9AFC-1A957FFE0DE8}" type="pres">
      <dgm:prSet presAssocID="{820C4AC0-5077-4CDD-A987-82EF1ACCE43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B6440300-1304-44AC-A97F-226E21C4DD52}" type="presOf" srcId="{87E3B415-E1D3-4EFA-A58F-2F2313EE0CC3}" destId="{9BFFA8DA-1CD3-4244-8912-20ADC917ADE1}" srcOrd="0" destOrd="0" presId="urn:microsoft.com/office/officeart/2016/7/layout/BasicLinearProcessNumbered"/>
    <dgm:cxn modelId="{ECA69505-219A-401C-A69C-C6FDB0A95408}" type="presOf" srcId="{6D028BE0-902B-4EF2-BE95-D130BA5508F4}" destId="{475AF58B-9AEF-4341-A402-3ACC95CFDC15}" srcOrd="0" destOrd="0" presId="urn:microsoft.com/office/officeart/2016/7/layout/BasicLinearProcessNumbered"/>
    <dgm:cxn modelId="{FA8BE707-9397-423C-ADDB-8FC84F2357F0}" type="presOf" srcId="{C383F306-6E06-401C-920E-2F9516D4ED93}" destId="{11057F2F-3E6A-4564-A353-871AFCBC5AA2}" srcOrd="0" destOrd="0" presId="urn:microsoft.com/office/officeart/2016/7/layout/BasicLinearProcessNumbered"/>
    <dgm:cxn modelId="{8C7A8209-B9C0-4E01-B4BB-DE9A48FD07E6}" type="presOf" srcId="{820C4AC0-5077-4CDD-A987-82EF1ACCE436}" destId="{4238A5E1-9354-494D-9AFC-1A957FFE0DE8}" srcOrd="1" destOrd="0" presId="urn:microsoft.com/office/officeart/2016/7/layout/BasicLinearProcessNumbered"/>
    <dgm:cxn modelId="{955CF824-0E08-4B17-806F-36D8F44A1693}" type="presOf" srcId="{0AD6498E-7626-4B09-BB10-DE3225F4B119}" destId="{88D9E4BB-4E32-483D-ABC1-F3CF176ABF8C}" srcOrd="0" destOrd="0" presId="urn:microsoft.com/office/officeart/2016/7/layout/BasicLinearProcessNumbered"/>
    <dgm:cxn modelId="{74DD5D2F-DC9E-41D6-86C5-E690A0B4CD89}" type="presOf" srcId="{A29ECEA1-AD84-413E-B967-7159C37240FC}" destId="{D646A799-CEE3-4A01-805F-ABB06315CD56}" srcOrd="0" destOrd="0" presId="urn:microsoft.com/office/officeart/2016/7/layout/BasicLinearProcessNumbered"/>
    <dgm:cxn modelId="{8F08E83A-F720-460C-A8A3-4BC6A0C4B452}" type="presOf" srcId="{820C4AC0-5077-4CDD-A987-82EF1ACCE436}" destId="{1132FC61-019B-4BB4-B2B6-A36462999468}" srcOrd="0" destOrd="0" presId="urn:microsoft.com/office/officeart/2016/7/layout/BasicLinearProcessNumbered"/>
    <dgm:cxn modelId="{41D5E45A-86D7-46B6-9BB3-60697E6A571D}" type="presOf" srcId="{16881E7D-6108-47AB-A936-74DFBD8A5BC4}" destId="{BFB6ED65-7899-467D-B87B-BA3F9902A515}" srcOrd="0" destOrd="0" presId="urn:microsoft.com/office/officeart/2016/7/layout/BasicLinearProcessNumbered"/>
    <dgm:cxn modelId="{16C69980-6EDE-4D0F-97A2-06A25234012F}" srcId="{6D028BE0-902B-4EF2-BE95-D130BA5508F4}" destId="{820C4AC0-5077-4CDD-A987-82EF1ACCE436}" srcOrd="2" destOrd="0" parTransId="{C6746303-76F1-416D-945B-76C2659F2560}" sibTransId="{A29ECEA1-AD84-413E-B967-7159C37240FC}"/>
    <dgm:cxn modelId="{9D7C2CC1-93DF-45B2-8961-C2A3A87D6A7A}" srcId="{6D028BE0-902B-4EF2-BE95-D130BA5508F4}" destId="{16881E7D-6108-47AB-A936-74DFBD8A5BC4}" srcOrd="0" destOrd="0" parTransId="{6832173F-1447-441A-AE13-7CE9FDFA7230}" sibTransId="{87E3B415-E1D3-4EFA-A58F-2F2313EE0CC3}"/>
    <dgm:cxn modelId="{04ECBEC3-EE9E-4544-8B9C-249C405BE375}" srcId="{6D028BE0-902B-4EF2-BE95-D130BA5508F4}" destId="{C383F306-6E06-401C-920E-2F9516D4ED93}" srcOrd="1" destOrd="0" parTransId="{C0CE0365-2149-406F-9958-0BEC7FD4D99D}" sibTransId="{0AD6498E-7626-4B09-BB10-DE3225F4B119}"/>
    <dgm:cxn modelId="{86ABE5E0-4198-4D19-8CED-3DED8B0F8E2F}" type="presOf" srcId="{C383F306-6E06-401C-920E-2F9516D4ED93}" destId="{89F117FE-5B94-46BA-A305-773819EE8462}" srcOrd="1" destOrd="0" presId="urn:microsoft.com/office/officeart/2016/7/layout/BasicLinearProcessNumbered"/>
    <dgm:cxn modelId="{4E591DF2-7434-49DF-8324-C9643CBE23AF}" type="presOf" srcId="{16881E7D-6108-47AB-A936-74DFBD8A5BC4}" destId="{EA62DA98-58AF-4658-AB8D-4FE31122528D}" srcOrd="1" destOrd="0" presId="urn:microsoft.com/office/officeart/2016/7/layout/BasicLinearProcessNumbered"/>
    <dgm:cxn modelId="{727C2779-663B-4026-876A-20CE3C4357A9}" type="presParOf" srcId="{475AF58B-9AEF-4341-A402-3ACC95CFDC15}" destId="{BC73DEC2-0724-41A6-9DDA-270B11086898}" srcOrd="0" destOrd="0" presId="urn:microsoft.com/office/officeart/2016/7/layout/BasicLinearProcessNumbered"/>
    <dgm:cxn modelId="{8A87A696-2FD2-435B-8AE7-819140D0C90E}" type="presParOf" srcId="{BC73DEC2-0724-41A6-9DDA-270B11086898}" destId="{BFB6ED65-7899-467D-B87B-BA3F9902A515}" srcOrd="0" destOrd="0" presId="urn:microsoft.com/office/officeart/2016/7/layout/BasicLinearProcessNumbered"/>
    <dgm:cxn modelId="{78EE3DD3-6CCC-4180-90C4-58AF80B69C7C}" type="presParOf" srcId="{BC73DEC2-0724-41A6-9DDA-270B11086898}" destId="{9BFFA8DA-1CD3-4244-8912-20ADC917ADE1}" srcOrd="1" destOrd="0" presId="urn:microsoft.com/office/officeart/2016/7/layout/BasicLinearProcessNumbered"/>
    <dgm:cxn modelId="{62D4EE22-4395-4537-83EA-4A846AE0FE3A}" type="presParOf" srcId="{BC73DEC2-0724-41A6-9DDA-270B11086898}" destId="{53F3CBC4-6D60-4191-B949-A0676C593CE3}" srcOrd="2" destOrd="0" presId="urn:microsoft.com/office/officeart/2016/7/layout/BasicLinearProcessNumbered"/>
    <dgm:cxn modelId="{E3A4307C-AE4D-43AC-AB13-F199FFD787CE}" type="presParOf" srcId="{BC73DEC2-0724-41A6-9DDA-270B11086898}" destId="{EA62DA98-58AF-4658-AB8D-4FE31122528D}" srcOrd="3" destOrd="0" presId="urn:microsoft.com/office/officeart/2016/7/layout/BasicLinearProcessNumbered"/>
    <dgm:cxn modelId="{49EA920D-8685-491F-8967-E442EFF407EF}" type="presParOf" srcId="{475AF58B-9AEF-4341-A402-3ACC95CFDC15}" destId="{3AFF32DC-7349-43AC-88AD-862F8FF29A70}" srcOrd="1" destOrd="0" presId="urn:microsoft.com/office/officeart/2016/7/layout/BasicLinearProcessNumbered"/>
    <dgm:cxn modelId="{8AD6F537-B58A-4EC3-AD45-9E1E5D740FF0}" type="presParOf" srcId="{475AF58B-9AEF-4341-A402-3ACC95CFDC15}" destId="{5D651BCD-24EC-46FE-8132-D528C5C480E7}" srcOrd="2" destOrd="0" presId="urn:microsoft.com/office/officeart/2016/7/layout/BasicLinearProcessNumbered"/>
    <dgm:cxn modelId="{8F35B01D-7CBD-455A-80B1-C6E19249306E}" type="presParOf" srcId="{5D651BCD-24EC-46FE-8132-D528C5C480E7}" destId="{11057F2F-3E6A-4564-A353-871AFCBC5AA2}" srcOrd="0" destOrd="0" presId="urn:microsoft.com/office/officeart/2016/7/layout/BasicLinearProcessNumbered"/>
    <dgm:cxn modelId="{36EA7AD8-1431-4E4B-9F94-C8E5276A47DF}" type="presParOf" srcId="{5D651BCD-24EC-46FE-8132-D528C5C480E7}" destId="{88D9E4BB-4E32-483D-ABC1-F3CF176ABF8C}" srcOrd="1" destOrd="0" presId="urn:microsoft.com/office/officeart/2016/7/layout/BasicLinearProcessNumbered"/>
    <dgm:cxn modelId="{C82D6C58-EC4F-493B-BD88-F9DADB43DA9F}" type="presParOf" srcId="{5D651BCD-24EC-46FE-8132-D528C5C480E7}" destId="{E7392AE4-80FE-4B0C-A96D-88E590F6719D}" srcOrd="2" destOrd="0" presId="urn:microsoft.com/office/officeart/2016/7/layout/BasicLinearProcessNumbered"/>
    <dgm:cxn modelId="{E3B8EAA1-BE34-46B0-A5DD-2C3EB20D1809}" type="presParOf" srcId="{5D651BCD-24EC-46FE-8132-D528C5C480E7}" destId="{89F117FE-5B94-46BA-A305-773819EE8462}" srcOrd="3" destOrd="0" presId="urn:microsoft.com/office/officeart/2016/7/layout/BasicLinearProcessNumbered"/>
    <dgm:cxn modelId="{2CCB5542-3418-4376-8B8E-D02D9346A2CE}" type="presParOf" srcId="{475AF58B-9AEF-4341-A402-3ACC95CFDC15}" destId="{DEA2E97B-2528-4E71-B704-54B74C3B6B52}" srcOrd="3" destOrd="0" presId="urn:microsoft.com/office/officeart/2016/7/layout/BasicLinearProcessNumbered"/>
    <dgm:cxn modelId="{09F60C07-BE75-40DA-A4BC-7991825E952F}" type="presParOf" srcId="{475AF58B-9AEF-4341-A402-3ACC95CFDC15}" destId="{E556FB27-73F9-43FD-AE6F-3245449011E3}" srcOrd="4" destOrd="0" presId="urn:microsoft.com/office/officeart/2016/7/layout/BasicLinearProcessNumbered"/>
    <dgm:cxn modelId="{0881B29B-E843-48ED-B3B9-69708758DC70}" type="presParOf" srcId="{E556FB27-73F9-43FD-AE6F-3245449011E3}" destId="{1132FC61-019B-4BB4-B2B6-A36462999468}" srcOrd="0" destOrd="0" presId="urn:microsoft.com/office/officeart/2016/7/layout/BasicLinearProcessNumbered"/>
    <dgm:cxn modelId="{CA9375E4-6F4F-4077-B000-76D5AC028398}" type="presParOf" srcId="{E556FB27-73F9-43FD-AE6F-3245449011E3}" destId="{D646A799-CEE3-4A01-805F-ABB06315CD56}" srcOrd="1" destOrd="0" presId="urn:microsoft.com/office/officeart/2016/7/layout/BasicLinearProcessNumbered"/>
    <dgm:cxn modelId="{9A1C3DC7-59C0-4669-A300-681792F4FC6E}" type="presParOf" srcId="{E556FB27-73F9-43FD-AE6F-3245449011E3}" destId="{9916A74B-AC46-4DEE-8B9B-E72C1EB91A23}" srcOrd="2" destOrd="0" presId="urn:microsoft.com/office/officeart/2016/7/layout/BasicLinearProcessNumbered"/>
    <dgm:cxn modelId="{16A7E56A-C85D-43AF-856C-C16CD40EF263}" type="presParOf" srcId="{E556FB27-73F9-43FD-AE6F-3245449011E3}" destId="{4238A5E1-9354-494D-9AFC-1A957FFE0DE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50B54-8874-4372-B361-116B7B3C67F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D2A80D-2434-4D85-90C1-1439D0082C0B}">
      <dgm:prSet/>
      <dgm:spPr/>
      <dgm:t>
        <a:bodyPr/>
        <a:lstStyle/>
        <a:p>
          <a:r>
            <a:rPr lang="en-US"/>
            <a:t>Ideally, transcribed conversational speech</a:t>
          </a:r>
        </a:p>
      </dgm:t>
    </dgm:pt>
    <dgm:pt modelId="{E89FCC94-D7A6-4CCB-867D-DB3E3EC5908A}" type="parTrans" cxnId="{F50999C6-334F-4136-82C1-4AF9B8D13A12}">
      <dgm:prSet/>
      <dgm:spPr/>
      <dgm:t>
        <a:bodyPr/>
        <a:lstStyle/>
        <a:p>
          <a:endParaRPr lang="en-US"/>
        </a:p>
      </dgm:t>
    </dgm:pt>
    <dgm:pt modelId="{906BF7B8-7EC8-44C5-A92D-5800914AF137}" type="sibTrans" cxnId="{F50999C6-334F-4136-82C1-4AF9B8D13A12}">
      <dgm:prSet/>
      <dgm:spPr/>
      <dgm:t>
        <a:bodyPr/>
        <a:lstStyle/>
        <a:p>
          <a:endParaRPr lang="en-US"/>
        </a:p>
      </dgm:t>
    </dgm:pt>
    <dgm:pt modelId="{B8EB1AE3-D5B5-4474-8820-5D958412F028}">
      <dgm:prSet/>
      <dgm:spPr/>
      <dgm:t>
        <a:bodyPr/>
        <a:lstStyle/>
        <a:p>
          <a:r>
            <a:rPr lang="en-US" dirty="0"/>
            <a:t>BANGOR-MIAMI: </a:t>
          </a:r>
          <a:r>
            <a:rPr lang="en-US" dirty="0" err="1"/>
            <a:t>En</a:t>
          </a:r>
          <a:r>
            <a:rPr lang="en-US" dirty="0"/>
            <a:t>-Es, 54 conversations</a:t>
          </a:r>
        </a:p>
      </dgm:t>
    </dgm:pt>
    <dgm:pt modelId="{7927F1F4-D11A-4728-8B86-629EDF9569D7}" type="parTrans" cxnId="{865C4E46-BBB8-4815-B4EA-36656D8ADD3D}">
      <dgm:prSet/>
      <dgm:spPr/>
      <dgm:t>
        <a:bodyPr/>
        <a:lstStyle/>
        <a:p>
          <a:endParaRPr lang="en-US"/>
        </a:p>
      </dgm:t>
    </dgm:pt>
    <dgm:pt modelId="{DDDF4C7D-FC9D-4B65-828B-8420B56E32D1}" type="sibTrans" cxnId="{865C4E46-BBB8-4815-B4EA-36656D8ADD3D}">
      <dgm:prSet/>
      <dgm:spPr/>
      <dgm:t>
        <a:bodyPr/>
        <a:lstStyle/>
        <a:p>
          <a:endParaRPr lang="en-US"/>
        </a:p>
      </dgm:t>
    </dgm:pt>
    <dgm:pt modelId="{FDB614F4-9888-4BD8-9D7E-A38EB6740B30}">
      <dgm:prSet/>
      <dgm:spPr/>
      <dgm:t>
        <a:bodyPr/>
        <a:lstStyle/>
        <a:p>
          <a:r>
            <a:rPr lang="en-US" dirty="0"/>
            <a:t>Next best is Text-based chat logs</a:t>
          </a:r>
        </a:p>
      </dgm:t>
    </dgm:pt>
    <dgm:pt modelId="{BFB35B1C-B03D-4997-BDCE-91E36F1EF881}" type="parTrans" cxnId="{A502E809-AA03-4A45-8EB7-8B56660E4618}">
      <dgm:prSet/>
      <dgm:spPr/>
      <dgm:t>
        <a:bodyPr/>
        <a:lstStyle/>
        <a:p>
          <a:endParaRPr lang="en-US"/>
        </a:p>
      </dgm:t>
    </dgm:pt>
    <dgm:pt modelId="{7D7AAB37-D8A9-48D1-94B0-977C7A63BB10}" type="sibTrans" cxnId="{A502E809-AA03-4A45-8EB7-8B56660E4618}">
      <dgm:prSet/>
      <dgm:spPr/>
      <dgm:t>
        <a:bodyPr/>
        <a:lstStyle/>
        <a:p>
          <a:endParaRPr lang="en-US"/>
        </a:p>
      </dgm:t>
    </dgm:pt>
    <dgm:pt modelId="{57AF54E0-AECC-4B53-9D6A-749CC6568FE5}">
      <dgm:prSet/>
      <dgm:spPr/>
      <dgm:t>
        <a:bodyPr/>
        <a:lstStyle/>
        <a:p>
          <a:r>
            <a:rPr lang="en-US" dirty="0"/>
            <a:t>WhatsApp and Facebook conversation</a:t>
          </a:r>
        </a:p>
      </dgm:t>
    </dgm:pt>
    <dgm:pt modelId="{184985E7-2F11-4AF7-BF94-64BA9CAA2DE7}" type="parTrans" cxnId="{83C206FF-FD91-4110-89F1-2F5B82785420}">
      <dgm:prSet/>
      <dgm:spPr/>
      <dgm:t>
        <a:bodyPr/>
        <a:lstStyle/>
        <a:p>
          <a:endParaRPr lang="en-US"/>
        </a:p>
      </dgm:t>
    </dgm:pt>
    <dgm:pt modelId="{671A3654-6B9C-4FC4-9FDC-2A66DBA4E44F}" type="sibTrans" cxnId="{83C206FF-FD91-4110-89F1-2F5B82785420}">
      <dgm:prSet/>
      <dgm:spPr/>
      <dgm:t>
        <a:bodyPr/>
        <a:lstStyle/>
        <a:p>
          <a:endParaRPr lang="en-US"/>
        </a:p>
      </dgm:t>
    </dgm:pt>
    <dgm:pt modelId="{A998AB66-5F9D-4636-B080-C47E5981A816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Privacy concern</a:t>
          </a:r>
        </a:p>
      </dgm:t>
    </dgm:pt>
    <dgm:pt modelId="{F5700D8F-EF83-4B41-A02E-518E78A76AE3}" type="parTrans" cxnId="{1509D58F-5296-4BA3-9CEC-D924EBA026C3}">
      <dgm:prSet/>
      <dgm:spPr/>
      <dgm:t>
        <a:bodyPr/>
        <a:lstStyle/>
        <a:p>
          <a:endParaRPr lang="en-US"/>
        </a:p>
      </dgm:t>
    </dgm:pt>
    <dgm:pt modelId="{BE989253-BD65-4CA5-BB45-56844BEF4384}" type="sibTrans" cxnId="{1509D58F-5296-4BA3-9CEC-D924EBA026C3}">
      <dgm:prSet/>
      <dgm:spPr/>
      <dgm:t>
        <a:bodyPr/>
        <a:lstStyle/>
        <a:p>
          <a:endParaRPr lang="en-US"/>
        </a:p>
      </dgm:t>
    </dgm:pt>
    <dgm:pt modelId="{9FA875B9-7E59-48D8-BBF5-55DE8AD5CA97}">
      <dgm:prSet/>
      <dgm:spPr/>
      <dgm:t>
        <a:bodyPr/>
        <a:lstStyle/>
        <a:p>
          <a:r>
            <a:rPr lang="en-US" dirty="0"/>
            <a:t>SEAME (63 </a:t>
          </a:r>
          <a:r>
            <a:rPr lang="en-US" dirty="0" err="1"/>
            <a:t>Hrs</a:t>
          </a:r>
          <a:r>
            <a:rPr lang="en-US" dirty="0"/>
            <a:t>), HKUST (5+15 </a:t>
          </a:r>
          <a:r>
            <a:rPr lang="en-US" dirty="0" err="1"/>
            <a:t>hrs</a:t>
          </a:r>
          <a:r>
            <a:rPr lang="en-US" dirty="0"/>
            <a:t>), CECOS (12 </a:t>
          </a:r>
          <a:r>
            <a:rPr lang="en-US" dirty="0" err="1"/>
            <a:t>Hrs</a:t>
          </a:r>
          <a:r>
            <a:rPr lang="en-US" dirty="0"/>
            <a:t>), CUMIX (17 </a:t>
          </a:r>
          <a:r>
            <a:rPr lang="en-US" dirty="0" err="1"/>
            <a:t>hrs</a:t>
          </a:r>
          <a:r>
            <a:rPr lang="en-US" dirty="0"/>
            <a:t>): </a:t>
          </a:r>
          <a:r>
            <a:rPr lang="en-US" dirty="0" err="1"/>
            <a:t>En</a:t>
          </a:r>
          <a:r>
            <a:rPr lang="en-US" dirty="0"/>
            <a:t>-Mandarin</a:t>
          </a:r>
        </a:p>
      </dgm:t>
    </dgm:pt>
    <dgm:pt modelId="{83BD5992-BC3F-4F5B-AE34-EBC198294F53}" type="parTrans" cxnId="{88C201BF-6425-46DB-B26B-E9AF00433E71}">
      <dgm:prSet/>
      <dgm:spPr/>
      <dgm:t>
        <a:bodyPr/>
        <a:lstStyle/>
        <a:p>
          <a:endParaRPr lang="en-US"/>
        </a:p>
      </dgm:t>
    </dgm:pt>
    <dgm:pt modelId="{2CF0E4C5-A6FD-4E5F-8E46-86E8982295AF}" type="sibTrans" cxnId="{88C201BF-6425-46DB-B26B-E9AF00433E71}">
      <dgm:prSet/>
      <dgm:spPr/>
      <dgm:t>
        <a:bodyPr/>
        <a:lstStyle/>
        <a:p>
          <a:endParaRPr lang="en-US"/>
        </a:p>
      </dgm:t>
    </dgm:pt>
    <dgm:pt modelId="{754BE6CB-06F0-4D63-B31D-23312256E797}">
      <dgm:prSet/>
      <dgm:spPr/>
      <dgm:t>
        <a:bodyPr/>
        <a:lstStyle/>
        <a:p>
          <a:r>
            <a:rPr lang="en-US" dirty="0"/>
            <a:t> MCSM: French-Arabic </a:t>
          </a:r>
        </a:p>
      </dgm:t>
    </dgm:pt>
    <dgm:pt modelId="{9B632CDD-3B8B-4023-96F4-C59683A0A5B0}" type="parTrans" cxnId="{44FB21DC-CDBE-4924-8930-B100D6F2251C}">
      <dgm:prSet/>
      <dgm:spPr/>
      <dgm:t>
        <a:bodyPr/>
        <a:lstStyle/>
        <a:p>
          <a:endParaRPr lang="en-US"/>
        </a:p>
      </dgm:t>
    </dgm:pt>
    <dgm:pt modelId="{BDE68B92-3FDE-4460-93D2-D40E724C6A00}" type="sibTrans" cxnId="{44FB21DC-CDBE-4924-8930-B100D6F2251C}">
      <dgm:prSet/>
      <dgm:spPr/>
      <dgm:t>
        <a:bodyPr/>
        <a:lstStyle/>
        <a:p>
          <a:endParaRPr lang="en-US"/>
        </a:p>
      </dgm:t>
    </dgm:pt>
    <dgm:pt modelId="{CBD5FF5B-EB69-45F3-B1EA-BB64884441F3}">
      <dgm:prSet/>
      <dgm:spPr/>
      <dgm:t>
        <a:bodyPr/>
        <a:lstStyle/>
        <a:p>
          <a:r>
            <a:rPr lang="en-US" dirty="0"/>
            <a:t>Malay-</a:t>
          </a:r>
          <a:r>
            <a:rPr lang="en-US" dirty="0" err="1"/>
            <a:t>En</a:t>
          </a:r>
          <a:r>
            <a:rPr lang="en-US" dirty="0"/>
            <a:t>, Frisian-Dutch, Hindi-English</a:t>
          </a:r>
        </a:p>
      </dgm:t>
    </dgm:pt>
    <dgm:pt modelId="{6B6F5F60-DCEC-4AEA-BD68-0A3259C02E8F}" type="parTrans" cxnId="{836B7A4E-0EF5-4373-AD32-B1009D120073}">
      <dgm:prSet/>
      <dgm:spPr/>
      <dgm:t>
        <a:bodyPr/>
        <a:lstStyle/>
        <a:p>
          <a:endParaRPr lang="en-US"/>
        </a:p>
      </dgm:t>
    </dgm:pt>
    <dgm:pt modelId="{6A7BF797-3396-4DA2-91AB-020D14A2662D}" type="sibTrans" cxnId="{836B7A4E-0EF5-4373-AD32-B1009D120073}">
      <dgm:prSet/>
      <dgm:spPr/>
      <dgm:t>
        <a:bodyPr/>
        <a:lstStyle/>
        <a:p>
          <a:endParaRPr lang="en-US"/>
        </a:p>
      </dgm:t>
    </dgm:pt>
    <dgm:pt modelId="{5C424595-9C09-4F3E-8929-C840688FAFFF}">
      <dgm:prSet/>
      <dgm:spPr/>
      <dgm:t>
        <a:bodyPr/>
        <a:lstStyle/>
        <a:p>
          <a:r>
            <a:rPr lang="en-US" dirty="0"/>
            <a:t>Extracted Twitter conversations</a:t>
          </a:r>
        </a:p>
      </dgm:t>
    </dgm:pt>
    <dgm:pt modelId="{A320713B-6AC2-46AF-9486-458BEA54EB49}" type="parTrans" cxnId="{F5C20B5D-62AD-4955-AD99-F998C857F89D}">
      <dgm:prSet/>
      <dgm:spPr/>
      <dgm:t>
        <a:bodyPr/>
        <a:lstStyle/>
        <a:p>
          <a:endParaRPr lang="en-US"/>
        </a:p>
      </dgm:t>
    </dgm:pt>
    <dgm:pt modelId="{11878CB4-274D-4D31-8642-F223AD78660B}" type="sibTrans" cxnId="{F5C20B5D-62AD-4955-AD99-F998C857F89D}">
      <dgm:prSet/>
      <dgm:spPr/>
      <dgm:t>
        <a:bodyPr/>
        <a:lstStyle/>
        <a:p>
          <a:endParaRPr lang="en-US"/>
        </a:p>
      </dgm:t>
    </dgm:pt>
    <dgm:pt modelId="{BEFC60B6-1A19-4891-AC4F-A2018E88E19E}">
      <dgm:prSet/>
      <dgm:spPr/>
      <dgm:t>
        <a:bodyPr/>
        <a:lstStyle/>
        <a:p>
          <a:r>
            <a:rPr lang="en-US" dirty="0"/>
            <a:t>Human-bot conversations</a:t>
          </a:r>
        </a:p>
      </dgm:t>
    </dgm:pt>
    <dgm:pt modelId="{8B32E5F9-68ED-42B1-9E9F-E9CBFF76A171}" type="parTrans" cxnId="{595BDAF4-23AD-42DF-B65A-51D648CED45D}">
      <dgm:prSet/>
      <dgm:spPr/>
      <dgm:t>
        <a:bodyPr/>
        <a:lstStyle/>
        <a:p>
          <a:endParaRPr lang="en-US"/>
        </a:p>
      </dgm:t>
    </dgm:pt>
    <dgm:pt modelId="{5307E92C-EC09-4473-95D6-C0FF74A327A8}" type="sibTrans" cxnId="{595BDAF4-23AD-42DF-B65A-51D648CED45D}">
      <dgm:prSet/>
      <dgm:spPr/>
      <dgm:t>
        <a:bodyPr/>
        <a:lstStyle/>
        <a:p>
          <a:endParaRPr lang="en-US"/>
        </a:p>
      </dgm:t>
    </dgm:pt>
    <dgm:pt modelId="{D8E9ADEE-A221-4ECE-9A99-12B5D24C8FFF}" type="pres">
      <dgm:prSet presAssocID="{12550B54-8874-4372-B361-116B7B3C67FB}" presName="linear" presStyleCnt="0">
        <dgm:presLayoutVars>
          <dgm:dir/>
          <dgm:animLvl val="lvl"/>
          <dgm:resizeHandles val="exact"/>
        </dgm:presLayoutVars>
      </dgm:prSet>
      <dgm:spPr/>
    </dgm:pt>
    <dgm:pt modelId="{0DAB968D-B892-4C51-896D-40B5B68BC45A}" type="pres">
      <dgm:prSet presAssocID="{14D2A80D-2434-4D85-90C1-1439D0082C0B}" presName="parentLin" presStyleCnt="0"/>
      <dgm:spPr/>
    </dgm:pt>
    <dgm:pt modelId="{73D44A5C-978E-45BD-9BF7-4F5F6AE002B8}" type="pres">
      <dgm:prSet presAssocID="{14D2A80D-2434-4D85-90C1-1439D0082C0B}" presName="parentLeftMargin" presStyleLbl="node1" presStyleIdx="0" presStyleCnt="2"/>
      <dgm:spPr/>
    </dgm:pt>
    <dgm:pt modelId="{68F8E282-BFD6-4972-B258-A244B12480EF}" type="pres">
      <dgm:prSet presAssocID="{14D2A80D-2434-4D85-90C1-1439D0082C0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E1D2B6-C1C2-46CB-AC71-967C75DE3469}" type="pres">
      <dgm:prSet presAssocID="{14D2A80D-2434-4D85-90C1-1439D0082C0B}" presName="negativeSpace" presStyleCnt="0"/>
      <dgm:spPr/>
    </dgm:pt>
    <dgm:pt modelId="{0CD0BBC1-FEE5-4E60-BBC2-1C4B0E85BA7C}" type="pres">
      <dgm:prSet presAssocID="{14D2A80D-2434-4D85-90C1-1439D0082C0B}" presName="childText" presStyleLbl="conFgAcc1" presStyleIdx="0" presStyleCnt="2">
        <dgm:presLayoutVars>
          <dgm:bulletEnabled val="1"/>
        </dgm:presLayoutVars>
      </dgm:prSet>
      <dgm:spPr/>
    </dgm:pt>
    <dgm:pt modelId="{0DCA56E7-562E-4162-ACFF-D6F6EE5A1220}" type="pres">
      <dgm:prSet presAssocID="{906BF7B8-7EC8-44C5-A92D-5800914AF137}" presName="spaceBetweenRectangles" presStyleCnt="0"/>
      <dgm:spPr/>
    </dgm:pt>
    <dgm:pt modelId="{2F82CE5A-EE4B-4E57-84EF-9E8F3388723B}" type="pres">
      <dgm:prSet presAssocID="{FDB614F4-9888-4BD8-9D7E-A38EB6740B30}" presName="parentLin" presStyleCnt="0"/>
      <dgm:spPr/>
    </dgm:pt>
    <dgm:pt modelId="{14ABACAE-6E93-400E-9263-C0504A4F1DA7}" type="pres">
      <dgm:prSet presAssocID="{FDB614F4-9888-4BD8-9D7E-A38EB6740B30}" presName="parentLeftMargin" presStyleLbl="node1" presStyleIdx="0" presStyleCnt="2"/>
      <dgm:spPr/>
    </dgm:pt>
    <dgm:pt modelId="{93FCB8E0-9D07-4360-AA12-B2294A3E51C5}" type="pres">
      <dgm:prSet presAssocID="{FDB614F4-9888-4BD8-9D7E-A38EB6740B3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79A794-0814-4720-9618-6E22A4706C52}" type="pres">
      <dgm:prSet presAssocID="{FDB614F4-9888-4BD8-9D7E-A38EB6740B30}" presName="negativeSpace" presStyleCnt="0"/>
      <dgm:spPr/>
    </dgm:pt>
    <dgm:pt modelId="{555AABB8-80A5-4885-8DAA-49FD4C0EBA26}" type="pres">
      <dgm:prSet presAssocID="{FDB614F4-9888-4BD8-9D7E-A38EB6740B3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502E809-AA03-4A45-8EB7-8B56660E4618}" srcId="{12550B54-8874-4372-B361-116B7B3C67FB}" destId="{FDB614F4-9888-4BD8-9D7E-A38EB6740B30}" srcOrd="1" destOrd="0" parTransId="{BFB35B1C-B03D-4997-BDCE-91E36F1EF881}" sibTransId="{7D7AAB37-D8A9-48D1-94B0-977C7A63BB10}"/>
    <dgm:cxn modelId="{F2FB8628-7D45-4407-B3A9-8E298573BC7F}" type="presOf" srcId="{5C424595-9C09-4F3E-8929-C840688FAFFF}" destId="{555AABB8-80A5-4885-8DAA-49FD4C0EBA26}" srcOrd="0" destOrd="1" presId="urn:microsoft.com/office/officeart/2005/8/layout/list1"/>
    <dgm:cxn modelId="{A182B73E-8E0C-4A79-8E0C-63800C597AB3}" type="presOf" srcId="{B8EB1AE3-D5B5-4474-8820-5D958412F028}" destId="{0CD0BBC1-FEE5-4E60-BBC2-1C4B0E85BA7C}" srcOrd="0" destOrd="0" presId="urn:microsoft.com/office/officeart/2005/8/layout/list1"/>
    <dgm:cxn modelId="{F5C20B5D-62AD-4955-AD99-F998C857F89D}" srcId="{FDB614F4-9888-4BD8-9D7E-A38EB6740B30}" destId="{5C424595-9C09-4F3E-8929-C840688FAFFF}" srcOrd="1" destOrd="0" parTransId="{A320713B-6AC2-46AF-9486-458BEA54EB49}" sibTransId="{11878CB4-274D-4D31-8642-F223AD78660B}"/>
    <dgm:cxn modelId="{865C4E46-BBB8-4815-B4EA-36656D8ADD3D}" srcId="{14D2A80D-2434-4D85-90C1-1439D0082C0B}" destId="{B8EB1AE3-D5B5-4474-8820-5D958412F028}" srcOrd="0" destOrd="0" parTransId="{7927F1F4-D11A-4728-8B86-629EDF9569D7}" sibTransId="{DDDF4C7D-FC9D-4B65-828B-8420B56E32D1}"/>
    <dgm:cxn modelId="{29C1E248-9C20-451E-9361-E3F09379B8B2}" type="presOf" srcId="{14D2A80D-2434-4D85-90C1-1439D0082C0B}" destId="{73D44A5C-978E-45BD-9BF7-4F5F6AE002B8}" srcOrd="0" destOrd="0" presId="urn:microsoft.com/office/officeart/2005/8/layout/list1"/>
    <dgm:cxn modelId="{949B796B-0A27-4B69-AEEA-6C0E95AB1757}" type="presOf" srcId="{57AF54E0-AECC-4B53-9D6A-749CC6568FE5}" destId="{555AABB8-80A5-4885-8DAA-49FD4C0EBA26}" srcOrd="0" destOrd="0" presId="urn:microsoft.com/office/officeart/2005/8/layout/list1"/>
    <dgm:cxn modelId="{DDC7FE4C-BF2C-4F00-A10E-6CF805C89165}" type="presOf" srcId="{BEFC60B6-1A19-4891-AC4F-A2018E88E19E}" destId="{555AABB8-80A5-4885-8DAA-49FD4C0EBA26}" srcOrd="0" destOrd="2" presId="urn:microsoft.com/office/officeart/2005/8/layout/list1"/>
    <dgm:cxn modelId="{836B7A4E-0EF5-4373-AD32-B1009D120073}" srcId="{14D2A80D-2434-4D85-90C1-1439D0082C0B}" destId="{CBD5FF5B-EB69-45F3-B1EA-BB64884441F3}" srcOrd="3" destOrd="0" parTransId="{6B6F5F60-DCEC-4AEA-BD68-0A3259C02E8F}" sibTransId="{6A7BF797-3396-4DA2-91AB-020D14A2662D}"/>
    <dgm:cxn modelId="{1509D58F-5296-4BA3-9CEC-D924EBA026C3}" srcId="{FDB614F4-9888-4BD8-9D7E-A38EB6740B30}" destId="{A998AB66-5F9D-4636-B080-C47E5981A816}" srcOrd="3" destOrd="0" parTransId="{F5700D8F-EF83-4B41-A02E-518E78A76AE3}" sibTransId="{BE989253-BD65-4CA5-BB45-56844BEF4384}"/>
    <dgm:cxn modelId="{B8241FA1-B640-4CC4-9809-9A994BF851DD}" type="presOf" srcId="{A998AB66-5F9D-4636-B080-C47E5981A816}" destId="{555AABB8-80A5-4885-8DAA-49FD4C0EBA26}" srcOrd="0" destOrd="3" presId="urn:microsoft.com/office/officeart/2005/8/layout/list1"/>
    <dgm:cxn modelId="{1EBE39A1-3FB3-4FAE-B103-CD0F7D8EC2F2}" type="presOf" srcId="{9FA875B9-7E59-48D8-BBF5-55DE8AD5CA97}" destId="{0CD0BBC1-FEE5-4E60-BBC2-1C4B0E85BA7C}" srcOrd="0" destOrd="1" presId="urn:microsoft.com/office/officeart/2005/8/layout/list1"/>
    <dgm:cxn modelId="{1AE057A3-FD3D-4A9C-AB82-665BA195C408}" type="presOf" srcId="{12550B54-8874-4372-B361-116B7B3C67FB}" destId="{D8E9ADEE-A221-4ECE-9A99-12B5D24C8FFF}" srcOrd="0" destOrd="0" presId="urn:microsoft.com/office/officeart/2005/8/layout/list1"/>
    <dgm:cxn modelId="{9798BBA6-A145-42FC-B704-6A2F3A90593E}" type="presOf" srcId="{14D2A80D-2434-4D85-90C1-1439D0082C0B}" destId="{68F8E282-BFD6-4972-B258-A244B12480EF}" srcOrd="1" destOrd="0" presId="urn:microsoft.com/office/officeart/2005/8/layout/list1"/>
    <dgm:cxn modelId="{907321A9-CEB8-4EE6-B5FD-56076E5458E8}" type="presOf" srcId="{754BE6CB-06F0-4D63-B31D-23312256E797}" destId="{0CD0BBC1-FEE5-4E60-BBC2-1C4B0E85BA7C}" srcOrd="0" destOrd="2" presId="urn:microsoft.com/office/officeart/2005/8/layout/list1"/>
    <dgm:cxn modelId="{88C201BF-6425-46DB-B26B-E9AF00433E71}" srcId="{14D2A80D-2434-4D85-90C1-1439D0082C0B}" destId="{9FA875B9-7E59-48D8-BBF5-55DE8AD5CA97}" srcOrd="1" destOrd="0" parTransId="{83BD5992-BC3F-4F5B-AE34-EBC198294F53}" sibTransId="{2CF0E4C5-A6FD-4E5F-8E46-86E8982295AF}"/>
    <dgm:cxn modelId="{F50999C6-334F-4136-82C1-4AF9B8D13A12}" srcId="{12550B54-8874-4372-B361-116B7B3C67FB}" destId="{14D2A80D-2434-4D85-90C1-1439D0082C0B}" srcOrd="0" destOrd="0" parTransId="{E89FCC94-D7A6-4CCB-867D-DB3E3EC5908A}" sibTransId="{906BF7B8-7EC8-44C5-A92D-5800914AF137}"/>
    <dgm:cxn modelId="{44FB21DC-CDBE-4924-8930-B100D6F2251C}" srcId="{14D2A80D-2434-4D85-90C1-1439D0082C0B}" destId="{754BE6CB-06F0-4D63-B31D-23312256E797}" srcOrd="2" destOrd="0" parTransId="{9B632CDD-3B8B-4023-96F4-C59683A0A5B0}" sibTransId="{BDE68B92-3FDE-4460-93D2-D40E724C6A00}"/>
    <dgm:cxn modelId="{3E4802F0-397F-4F1E-8BCA-6131AB374544}" type="presOf" srcId="{FDB614F4-9888-4BD8-9D7E-A38EB6740B30}" destId="{14ABACAE-6E93-400E-9263-C0504A4F1DA7}" srcOrd="0" destOrd="0" presId="urn:microsoft.com/office/officeart/2005/8/layout/list1"/>
    <dgm:cxn modelId="{595BDAF4-23AD-42DF-B65A-51D648CED45D}" srcId="{FDB614F4-9888-4BD8-9D7E-A38EB6740B30}" destId="{BEFC60B6-1A19-4891-AC4F-A2018E88E19E}" srcOrd="2" destOrd="0" parTransId="{8B32E5F9-68ED-42B1-9E9F-E9CBFF76A171}" sibTransId="{5307E92C-EC09-4473-95D6-C0FF74A327A8}"/>
    <dgm:cxn modelId="{9F7E04FD-6BEF-481E-B2EF-A86076F58F65}" type="presOf" srcId="{CBD5FF5B-EB69-45F3-B1EA-BB64884441F3}" destId="{0CD0BBC1-FEE5-4E60-BBC2-1C4B0E85BA7C}" srcOrd="0" destOrd="3" presId="urn:microsoft.com/office/officeart/2005/8/layout/list1"/>
    <dgm:cxn modelId="{9D1072FE-D70D-43DA-9FF7-4F104263693F}" type="presOf" srcId="{FDB614F4-9888-4BD8-9D7E-A38EB6740B30}" destId="{93FCB8E0-9D07-4360-AA12-B2294A3E51C5}" srcOrd="1" destOrd="0" presId="urn:microsoft.com/office/officeart/2005/8/layout/list1"/>
    <dgm:cxn modelId="{83C206FF-FD91-4110-89F1-2F5B82785420}" srcId="{FDB614F4-9888-4BD8-9D7E-A38EB6740B30}" destId="{57AF54E0-AECC-4B53-9D6A-749CC6568FE5}" srcOrd="0" destOrd="0" parTransId="{184985E7-2F11-4AF7-BF94-64BA9CAA2DE7}" sibTransId="{671A3654-6B9C-4FC4-9FDC-2A66DBA4E44F}"/>
    <dgm:cxn modelId="{021CE178-6767-4DE2-83A0-8403EEBF6F81}" type="presParOf" srcId="{D8E9ADEE-A221-4ECE-9A99-12B5D24C8FFF}" destId="{0DAB968D-B892-4C51-896D-40B5B68BC45A}" srcOrd="0" destOrd="0" presId="urn:microsoft.com/office/officeart/2005/8/layout/list1"/>
    <dgm:cxn modelId="{EF7107EA-2153-4DE4-B962-CD34896BE32F}" type="presParOf" srcId="{0DAB968D-B892-4C51-896D-40B5B68BC45A}" destId="{73D44A5C-978E-45BD-9BF7-4F5F6AE002B8}" srcOrd="0" destOrd="0" presId="urn:microsoft.com/office/officeart/2005/8/layout/list1"/>
    <dgm:cxn modelId="{49B47D6F-C9FA-44DF-8260-71F49085D606}" type="presParOf" srcId="{0DAB968D-B892-4C51-896D-40B5B68BC45A}" destId="{68F8E282-BFD6-4972-B258-A244B12480EF}" srcOrd="1" destOrd="0" presId="urn:microsoft.com/office/officeart/2005/8/layout/list1"/>
    <dgm:cxn modelId="{E01DCA23-68A4-4E6E-ACBA-F23C0C7830AB}" type="presParOf" srcId="{D8E9ADEE-A221-4ECE-9A99-12B5D24C8FFF}" destId="{76E1D2B6-C1C2-46CB-AC71-967C75DE3469}" srcOrd="1" destOrd="0" presId="urn:microsoft.com/office/officeart/2005/8/layout/list1"/>
    <dgm:cxn modelId="{7979C4BB-76AF-4212-A00C-40E868797B10}" type="presParOf" srcId="{D8E9ADEE-A221-4ECE-9A99-12B5D24C8FFF}" destId="{0CD0BBC1-FEE5-4E60-BBC2-1C4B0E85BA7C}" srcOrd="2" destOrd="0" presId="urn:microsoft.com/office/officeart/2005/8/layout/list1"/>
    <dgm:cxn modelId="{021B948F-10B9-4D77-B346-906E054531B1}" type="presParOf" srcId="{D8E9ADEE-A221-4ECE-9A99-12B5D24C8FFF}" destId="{0DCA56E7-562E-4162-ACFF-D6F6EE5A1220}" srcOrd="3" destOrd="0" presId="urn:microsoft.com/office/officeart/2005/8/layout/list1"/>
    <dgm:cxn modelId="{C9B02A36-1AA2-4751-BFA8-B23D0BF146C0}" type="presParOf" srcId="{D8E9ADEE-A221-4ECE-9A99-12B5D24C8FFF}" destId="{2F82CE5A-EE4B-4E57-84EF-9E8F3388723B}" srcOrd="4" destOrd="0" presId="urn:microsoft.com/office/officeart/2005/8/layout/list1"/>
    <dgm:cxn modelId="{D972A58D-C6A5-476A-BEA7-8653C4FAC32E}" type="presParOf" srcId="{2F82CE5A-EE4B-4E57-84EF-9E8F3388723B}" destId="{14ABACAE-6E93-400E-9263-C0504A4F1DA7}" srcOrd="0" destOrd="0" presId="urn:microsoft.com/office/officeart/2005/8/layout/list1"/>
    <dgm:cxn modelId="{9A31E65A-4DCC-4A8E-AC6B-13CF1C2F1256}" type="presParOf" srcId="{2F82CE5A-EE4B-4E57-84EF-9E8F3388723B}" destId="{93FCB8E0-9D07-4360-AA12-B2294A3E51C5}" srcOrd="1" destOrd="0" presId="urn:microsoft.com/office/officeart/2005/8/layout/list1"/>
    <dgm:cxn modelId="{4EE24008-2161-4FF7-AC71-EDD4EA500465}" type="presParOf" srcId="{D8E9ADEE-A221-4ECE-9A99-12B5D24C8FFF}" destId="{3079A794-0814-4720-9618-6E22A4706C52}" srcOrd="5" destOrd="0" presId="urn:microsoft.com/office/officeart/2005/8/layout/list1"/>
    <dgm:cxn modelId="{A0EE9950-7769-43D9-A0CD-66EFD600ECE1}" type="presParOf" srcId="{D8E9ADEE-A221-4ECE-9A99-12B5D24C8FFF}" destId="{555AABB8-80A5-4885-8DAA-49FD4C0EBA2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550B54-8874-4372-B361-116B7B3C67F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D2A80D-2434-4D85-90C1-1439D0082C0B}">
      <dgm:prSet/>
      <dgm:spPr/>
      <dgm:t>
        <a:bodyPr/>
        <a:lstStyle/>
        <a:p>
          <a:r>
            <a:rPr lang="en-US" dirty="0"/>
            <a:t>Non-conversational text data</a:t>
          </a:r>
        </a:p>
      </dgm:t>
    </dgm:pt>
    <dgm:pt modelId="{E89FCC94-D7A6-4CCB-867D-DB3E3EC5908A}" type="parTrans" cxnId="{F50999C6-334F-4136-82C1-4AF9B8D13A12}">
      <dgm:prSet/>
      <dgm:spPr/>
      <dgm:t>
        <a:bodyPr/>
        <a:lstStyle/>
        <a:p>
          <a:endParaRPr lang="en-US"/>
        </a:p>
      </dgm:t>
    </dgm:pt>
    <dgm:pt modelId="{906BF7B8-7EC8-44C5-A92D-5800914AF137}" type="sibTrans" cxnId="{F50999C6-334F-4136-82C1-4AF9B8D13A12}">
      <dgm:prSet/>
      <dgm:spPr/>
      <dgm:t>
        <a:bodyPr/>
        <a:lstStyle/>
        <a:p>
          <a:endParaRPr lang="en-US"/>
        </a:p>
      </dgm:t>
    </dgm:pt>
    <dgm:pt modelId="{B8EB1AE3-D5B5-4474-8820-5D958412F028}">
      <dgm:prSet custT="1"/>
      <dgm:spPr/>
      <dgm:t>
        <a:bodyPr/>
        <a:lstStyle/>
        <a:p>
          <a:r>
            <a:rPr lang="en-US" sz="2400" dirty="0"/>
            <a:t>User generated content on the Web</a:t>
          </a:r>
        </a:p>
      </dgm:t>
    </dgm:pt>
    <dgm:pt modelId="{7927F1F4-D11A-4728-8B86-629EDF9569D7}" type="parTrans" cxnId="{865C4E46-BBB8-4815-B4EA-36656D8ADD3D}">
      <dgm:prSet/>
      <dgm:spPr/>
      <dgm:t>
        <a:bodyPr/>
        <a:lstStyle/>
        <a:p>
          <a:endParaRPr lang="en-US"/>
        </a:p>
      </dgm:t>
    </dgm:pt>
    <dgm:pt modelId="{DDDF4C7D-FC9D-4B65-828B-8420B56E32D1}" type="sibTrans" cxnId="{865C4E46-BBB8-4815-B4EA-36656D8ADD3D}">
      <dgm:prSet/>
      <dgm:spPr/>
      <dgm:t>
        <a:bodyPr/>
        <a:lstStyle/>
        <a:p>
          <a:endParaRPr lang="en-US"/>
        </a:p>
      </dgm:t>
    </dgm:pt>
    <dgm:pt modelId="{FDB614F4-9888-4BD8-9D7E-A38EB6740B30}">
      <dgm:prSet/>
      <dgm:spPr/>
      <dgm:t>
        <a:bodyPr/>
        <a:lstStyle/>
        <a:p>
          <a:r>
            <a:rPr lang="en-US" dirty="0"/>
            <a:t>Scripted conversations</a:t>
          </a:r>
        </a:p>
      </dgm:t>
    </dgm:pt>
    <dgm:pt modelId="{BFB35B1C-B03D-4997-BDCE-91E36F1EF881}" type="parTrans" cxnId="{A502E809-AA03-4A45-8EB7-8B56660E4618}">
      <dgm:prSet/>
      <dgm:spPr/>
      <dgm:t>
        <a:bodyPr/>
        <a:lstStyle/>
        <a:p>
          <a:endParaRPr lang="en-US"/>
        </a:p>
      </dgm:t>
    </dgm:pt>
    <dgm:pt modelId="{7D7AAB37-D8A9-48D1-94B0-977C7A63BB10}" type="sibTrans" cxnId="{A502E809-AA03-4A45-8EB7-8B56660E4618}">
      <dgm:prSet/>
      <dgm:spPr/>
      <dgm:t>
        <a:bodyPr/>
        <a:lstStyle/>
        <a:p>
          <a:endParaRPr lang="en-US"/>
        </a:p>
      </dgm:t>
    </dgm:pt>
    <dgm:pt modelId="{57AF54E0-AECC-4B53-9D6A-749CC6568FE5}">
      <dgm:prSet custT="1"/>
      <dgm:spPr/>
      <dgm:t>
        <a:bodyPr/>
        <a:lstStyle/>
        <a:p>
          <a:r>
            <a:rPr lang="en-US" sz="2400" dirty="0"/>
            <a:t>Movie scripts</a:t>
          </a:r>
        </a:p>
      </dgm:t>
    </dgm:pt>
    <dgm:pt modelId="{184985E7-2F11-4AF7-BF94-64BA9CAA2DE7}" type="parTrans" cxnId="{83C206FF-FD91-4110-89F1-2F5B82785420}">
      <dgm:prSet/>
      <dgm:spPr/>
      <dgm:t>
        <a:bodyPr/>
        <a:lstStyle/>
        <a:p>
          <a:endParaRPr lang="en-US"/>
        </a:p>
      </dgm:t>
    </dgm:pt>
    <dgm:pt modelId="{671A3654-6B9C-4FC4-9FDC-2A66DBA4E44F}" type="sibTrans" cxnId="{83C206FF-FD91-4110-89F1-2F5B82785420}">
      <dgm:prSet/>
      <dgm:spPr/>
      <dgm:t>
        <a:bodyPr/>
        <a:lstStyle/>
        <a:p>
          <a:endParaRPr lang="en-US"/>
        </a:p>
      </dgm:t>
    </dgm:pt>
    <dgm:pt modelId="{7395B5F9-C748-4C93-ACED-C0E319D68B26}">
      <dgm:prSet custT="1"/>
      <dgm:spPr/>
      <dgm:t>
        <a:bodyPr/>
        <a:lstStyle/>
        <a:p>
          <a:r>
            <a:rPr lang="en-US" sz="2400" dirty="0"/>
            <a:t>Twitter – most researched, but doesn’t allow distribution of tweet contents</a:t>
          </a:r>
        </a:p>
      </dgm:t>
    </dgm:pt>
    <dgm:pt modelId="{0E63A83A-6F2C-4E4A-A56B-CB6144EB9CFA}" type="parTrans" cxnId="{12DCCD51-B869-4650-A438-83D1D8BF9E6B}">
      <dgm:prSet/>
      <dgm:spPr/>
      <dgm:t>
        <a:bodyPr/>
        <a:lstStyle/>
        <a:p>
          <a:endParaRPr lang="en-US"/>
        </a:p>
      </dgm:t>
    </dgm:pt>
    <dgm:pt modelId="{714DE38E-2BA3-4773-B05A-C242B235A644}" type="sibTrans" cxnId="{12DCCD51-B869-4650-A438-83D1D8BF9E6B}">
      <dgm:prSet/>
      <dgm:spPr/>
      <dgm:t>
        <a:bodyPr/>
        <a:lstStyle/>
        <a:p>
          <a:endParaRPr lang="en-US"/>
        </a:p>
      </dgm:t>
    </dgm:pt>
    <dgm:pt modelId="{971C9B26-BC53-4B9C-B010-2EBC5695FA6A}">
      <dgm:prSet custT="1"/>
      <dgm:spPr/>
      <dgm:t>
        <a:bodyPr/>
        <a:lstStyle/>
        <a:p>
          <a:r>
            <a:rPr lang="en-US" sz="2400" dirty="0"/>
            <a:t>Facebook – difficult to crawl</a:t>
          </a:r>
        </a:p>
      </dgm:t>
    </dgm:pt>
    <dgm:pt modelId="{965F2661-C9BF-4AFF-9485-98F21355D7A0}" type="parTrans" cxnId="{67E9F916-9F88-4B82-B156-F62123E11495}">
      <dgm:prSet/>
      <dgm:spPr/>
      <dgm:t>
        <a:bodyPr/>
        <a:lstStyle/>
        <a:p>
          <a:endParaRPr lang="en-US"/>
        </a:p>
      </dgm:t>
    </dgm:pt>
    <dgm:pt modelId="{6999593E-19A4-4231-B2EB-3A6E6E81447D}" type="sibTrans" cxnId="{67E9F916-9F88-4B82-B156-F62123E11495}">
      <dgm:prSet/>
      <dgm:spPr/>
      <dgm:t>
        <a:bodyPr/>
        <a:lstStyle/>
        <a:p>
          <a:endParaRPr lang="en-US"/>
        </a:p>
      </dgm:t>
    </dgm:pt>
    <dgm:pt modelId="{B37B4647-50D4-4B3A-9C0B-073967EAF134}">
      <dgm:prSet custT="1"/>
      <dgm:spPr/>
      <dgm:t>
        <a:bodyPr/>
        <a:lstStyle/>
        <a:p>
          <a:r>
            <a:rPr lang="en-US" sz="2400" dirty="0"/>
            <a:t>YouTube, Reddit comments</a:t>
          </a:r>
        </a:p>
      </dgm:t>
    </dgm:pt>
    <dgm:pt modelId="{DE049DA1-6501-470B-BBCE-7841CF832A1D}" type="parTrans" cxnId="{C0DB670C-0CFD-4C00-B02B-CBE0FD3BD610}">
      <dgm:prSet/>
      <dgm:spPr/>
      <dgm:t>
        <a:bodyPr/>
        <a:lstStyle/>
        <a:p>
          <a:endParaRPr lang="en-US"/>
        </a:p>
      </dgm:t>
    </dgm:pt>
    <dgm:pt modelId="{ACAE6BB9-7C6D-4FE9-B079-491599FE77F7}" type="sibTrans" cxnId="{C0DB670C-0CFD-4C00-B02B-CBE0FD3BD610}">
      <dgm:prSet/>
      <dgm:spPr/>
      <dgm:t>
        <a:bodyPr/>
        <a:lstStyle/>
        <a:p>
          <a:endParaRPr lang="en-US"/>
        </a:p>
      </dgm:t>
    </dgm:pt>
    <dgm:pt modelId="{ADCEFEDE-BA29-45BB-AEA2-DB19E6198503}">
      <dgm:prSet custT="1"/>
      <dgm:spPr/>
      <dgm:t>
        <a:bodyPr/>
        <a:lstStyle/>
        <a:p>
          <a:r>
            <a:rPr lang="en-US" sz="2400" dirty="0"/>
            <a:t>Plays, podcasts, reality shows</a:t>
          </a:r>
        </a:p>
      </dgm:t>
    </dgm:pt>
    <dgm:pt modelId="{08782E8A-9455-408A-BE4B-BDA8C280B448}" type="parTrans" cxnId="{C9912CE5-F256-46B9-AD3D-10FAB3A13A38}">
      <dgm:prSet/>
      <dgm:spPr/>
      <dgm:t>
        <a:bodyPr/>
        <a:lstStyle/>
        <a:p>
          <a:endParaRPr lang="en-US"/>
        </a:p>
      </dgm:t>
    </dgm:pt>
    <dgm:pt modelId="{954763BA-6C77-41F3-8F4B-FA349612868D}" type="sibTrans" cxnId="{C9912CE5-F256-46B9-AD3D-10FAB3A13A38}">
      <dgm:prSet/>
      <dgm:spPr/>
      <dgm:t>
        <a:bodyPr/>
        <a:lstStyle/>
        <a:p>
          <a:endParaRPr lang="en-US"/>
        </a:p>
      </dgm:t>
    </dgm:pt>
    <dgm:pt modelId="{D8E9ADEE-A221-4ECE-9A99-12B5D24C8FFF}" type="pres">
      <dgm:prSet presAssocID="{12550B54-8874-4372-B361-116B7B3C67FB}" presName="linear" presStyleCnt="0">
        <dgm:presLayoutVars>
          <dgm:dir/>
          <dgm:animLvl val="lvl"/>
          <dgm:resizeHandles val="exact"/>
        </dgm:presLayoutVars>
      </dgm:prSet>
      <dgm:spPr/>
    </dgm:pt>
    <dgm:pt modelId="{0DAB968D-B892-4C51-896D-40B5B68BC45A}" type="pres">
      <dgm:prSet presAssocID="{14D2A80D-2434-4D85-90C1-1439D0082C0B}" presName="parentLin" presStyleCnt="0"/>
      <dgm:spPr/>
    </dgm:pt>
    <dgm:pt modelId="{73D44A5C-978E-45BD-9BF7-4F5F6AE002B8}" type="pres">
      <dgm:prSet presAssocID="{14D2A80D-2434-4D85-90C1-1439D0082C0B}" presName="parentLeftMargin" presStyleLbl="node1" presStyleIdx="0" presStyleCnt="2"/>
      <dgm:spPr/>
    </dgm:pt>
    <dgm:pt modelId="{68F8E282-BFD6-4972-B258-A244B12480EF}" type="pres">
      <dgm:prSet presAssocID="{14D2A80D-2434-4D85-90C1-1439D0082C0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E1D2B6-C1C2-46CB-AC71-967C75DE3469}" type="pres">
      <dgm:prSet presAssocID="{14D2A80D-2434-4D85-90C1-1439D0082C0B}" presName="negativeSpace" presStyleCnt="0"/>
      <dgm:spPr/>
    </dgm:pt>
    <dgm:pt modelId="{0CD0BBC1-FEE5-4E60-BBC2-1C4B0E85BA7C}" type="pres">
      <dgm:prSet presAssocID="{14D2A80D-2434-4D85-90C1-1439D0082C0B}" presName="childText" presStyleLbl="conFgAcc1" presStyleIdx="0" presStyleCnt="2">
        <dgm:presLayoutVars>
          <dgm:bulletEnabled val="1"/>
        </dgm:presLayoutVars>
      </dgm:prSet>
      <dgm:spPr/>
    </dgm:pt>
    <dgm:pt modelId="{0DCA56E7-562E-4162-ACFF-D6F6EE5A1220}" type="pres">
      <dgm:prSet presAssocID="{906BF7B8-7EC8-44C5-A92D-5800914AF137}" presName="spaceBetweenRectangles" presStyleCnt="0"/>
      <dgm:spPr/>
    </dgm:pt>
    <dgm:pt modelId="{2F82CE5A-EE4B-4E57-84EF-9E8F3388723B}" type="pres">
      <dgm:prSet presAssocID="{FDB614F4-9888-4BD8-9D7E-A38EB6740B30}" presName="parentLin" presStyleCnt="0"/>
      <dgm:spPr/>
    </dgm:pt>
    <dgm:pt modelId="{14ABACAE-6E93-400E-9263-C0504A4F1DA7}" type="pres">
      <dgm:prSet presAssocID="{FDB614F4-9888-4BD8-9D7E-A38EB6740B30}" presName="parentLeftMargin" presStyleLbl="node1" presStyleIdx="0" presStyleCnt="2"/>
      <dgm:spPr/>
    </dgm:pt>
    <dgm:pt modelId="{93FCB8E0-9D07-4360-AA12-B2294A3E51C5}" type="pres">
      <dgm:prSet presAssocID="{FDB614F4-9888-4BD8-9D7E-A38EB6740B3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79A794-0814-4720-9618-6E22A4706C52}" type="pres">
      <dgm:prSet presAssocID="{FDB614F4-9888-4BD8-9D7E-A38EB6740B30}" presName="negativeSpace" presStyleCnt="0"/>
      <dgm:spPr/>
    </dgm:pt>
    <dgm:pt modelId="{555AABB8-80A5-4885-8DAA-49FD4C0EBA26}" type="pres">
      <dgm:prSet presAssocID="{FDB614F4-9888-4BD8-9D7E-A38EB6740B3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502E809-AA03-4A45-8EB7-8B56660E4618}" srcId="{12550B54-8874-4372-B361-116B7B3C67FB}" destId="{FDB614F4-9888-4BD8-9D7E-A38EB6740B30}" srcOrd="1" destOrd="0" parTransId="{BFB35B1C-B03D-4997-BDCE-91E36F1EF881}" sibTransId="{7D7AAB37-D8A9-48D1-94B0-977C7A63BB10}"/>
    <dgm:cxn modelId="{C0DB670C-0CFD-4C00-B02B-CBE0FD3BD610}" srcId="{B8EB1AE3-D5B5-4474-8820-5D958412F028}" destId="{B37B4647-50D4-4B3A-9C0B-073967EAF134}" srcOrd="2" destOrd="0" parTransId="{DE049DA1-6501-470B-BBCE-7841CF832A1D}" sibTransId="{ACAE6BB9-7C6D-4FE9-B079-491599FE77F7}"/>
    <dgm:cxn modelId="{67E9F916-9F88-4B82-B156-F62123E11495}" srcId="{B8EB1AE3-D5B5-4474-8820-5D958412F028}" destId="{971C9B26-BC53-4B9C-B010-2EBC5695FA6A}" srcOrd="1" destOrd="0" parTransId="{965F2661-C9BF-4AFF-9485-98F21355D7A0}" sibTransId="{6999593E-19A4-4231-B2EB-3A6E6E81447D}"/>
    <dgm:cxn modelId="{A182B73E-8E0C-4A79-8E0C-63800C597AB3}" type="presOf" srcId="{B8EB1AE3-D5B5-4474-8820-5D958412F028}" destId="{0CD0BBC1-FEE5-4E60-BBC2-1C4B0E85BA7C}" srcOrd="0" destOrd="0" presId="urn:microsoft.com/office/officeart/2005/8/layout/list1"/>
    <dgm:cxn modelId="{865C4E46-BBB8-4815-B4EA-36656D8ADD3D}" srcId="{14D2A80D-2434-4D85-90C1-1439D0082C0B}" destId="{B8EB1AE3-D5B5-4474-8820-5D958412F028}" srcOrd="0" destOrd="0" parTransId="{7927F1F4-D11A-4728-8B86-629EDF9569D7}" sibTransId="{DDDF4C7D-FC9D-4B65-828B-8420B56E32D1}"/>
    <dgm:cxn modelId="{29C1E248-9C20-451E-9361-E3F09379B8B2}" type="presOf" srcId="{14D2A80D-2434-4D85-90C1-1439D0082C0B}" destId="{73D44A5C-978E-45BD-9BF7-4F5F6AE002B8}" srcOrd="0" destOrd="0" presId="urn:microsoft.com/office/officeart/2005/8/layout/list1"/>
    <dgm:cxn modelId="{0A8F4549-F287-402D-95C8-CDD237B50574}" type="presOf" srcId="{ADCEFEDE-BA29-45BB-AEA2-DB19E6198503}" destId="{555AABB8-80A5-4885-8DAA-49FD4C0EBA26}" srcOrd="0" destOrd="1" presId="urn:microsoft.com/office/officeart/2005/8/layout/list1"/>
    <dgm:cxn modelId="{949B796B-0A27-4B69-AEEA-6C0E95AB1757}" type="presOf" srcId="{57AF54E0-AECC-4B53-9D6A-749CC6568FE5}" destId="{555AABB8-80A5-4885-8DAA-49FD4C0EBA26}" srcOrd="0" destOrd="0" presId="urn:microsoft.com/office/officeart/2005/8/layout/list1"/>
    <dgm:cxn modelId="{2BA79B4D-5F46-461A-B6A2-7ACD9FA9FF8E}" type="presOf" srcId="{B37B4647-50D4-4B3A-9C0B-073967EAF134}" destId="{0CD0BBC1-FEE5-4E60-BBC2-1C4B0E85BA7C}" srcOrd="0" destOrd="3" presId="urn:microsoft.com/office/officeart/2005/8/layout/list1"/>
    <dgm:cxn modelId="{12DCCD51-B869-4650-A438-83D1D8BF9E6B}" srcId="{B8EB1AE3-D5B5-4474-8820-5D958412F028}" destId="{7395B5F9-C748-4C93-ACED-C0E319D68B26}" srcOrd="0" destOrd="0" parTransId="{0E63A83A-6F2C-4E4A-A56B-CB6144EB9CFA}" sibTransId="{714DE38E-2BA3-4773-B05A-C242B235A644}"/>
    <dgm:cxn modelId="{C8484B80-AB98-4827-9C2D-CA0F027D51CF}" type="presOf" srcId="{971C9B26-BC53-4B9C-B010-2EBC5695FA6A}" destId="{0CD0BBC1-FEE5-4E60-BBC2-1C4B0E85BA7C}" srcOrd="0" destOrd="2" presId="urn:microsoft.com/office/officeart/2005/8/layout/list1"/>
    <dgm:cxn modelId="{1AE057A3-FD3D-4A9C-AB82-665BA195C408}" type="presOf" srcId="{12550B54-8874-4372-B361-116B7B3C67FB}" destId="{D8E9ADEE-A221-4ECE-9A99-12B5D24C8FFF}" srcOrd="0" destOrd="0" presId="urn:microsoft.com/office/officeart/2005/8/layout/list1"/>
    <dgm:cxn modelId="{9798BBA6-A145-42FC-B704-6A2F3A90593E}" type="presOf" srcId="{14D2A80D-2434-4D85-90C1-1439D0082C0B}" destId="{68F8E282-BFD6-4972-B258-A244B12480EF}" srcOrd="1" destOrd="0" presId="urn:microsoft.com/office/officeart/2005/8/layout/list1"/>
    <dgm:cxn modelId="{F50999C6-334F-4136-82C1-4AF9B8D13A12}" srcId="{12550B54-8874-4372-B361-116B7B3C67FB}" destId="{14D2A80D-2434-4D85-90C1-1439D0082C0B}" srcOrd="0" destOrd="0" parTransId="{E89FCC94-D7A6-4CCB-867D-DB3E3EC5908A}" sibTransId="{906BF7B8-7EC8-44C5-A92D-5800914AF137}"/>
    <dgm:cxn modelId="{8A6566E0-538B-44CA-BA38-2374146FE788}" type="presOf" srcId="{7395B5F9-C748-4C93-ACED-C0E319D68B26}" destId="{0CD0BBC1-FEE5-4E60-BBC2-1C4B0E85BA7C}" srcOrd="0" destOrd="1" presId="urn:microsoft.com/office/officeart/2005/8/layout/list1"/>
    <dgm:cxn modelId="{C9912CE5-F256-46B9-AD3D-10FAB3A13A38}" srcId="{FDB614F4-9888-4BD8-9D7E-A38EB6740B30}" destId="{ADCEFEDE-BA29-45BB-AEA2-DB19E6198503}" srcOrd="1" destOrd="0" parTransId="{08782E8A-9455-408A-BE4B-BDA8C280B448}" sibTransId="{954763BA-6C77-41F3-8F4B-FA349612868D}"/>
    <dgm:cxn modelId="{3E4802F0-397F-4F1E-8BCA-6131AB374544}" type="presOf" srcId="{FDB614F4-9888-4BD8-9D7E-A38EB6740B30}" destId="{14ABACAE-6E93-400E-9263-C0504A4F1DA7}" srcOrd="0" destOrd="0" presId="urn:microsoft.com/office/officeart/2005/8/layout/list1"/>
    <dgm:cxn modelId="{9D1072FE-D70D-43DA-9FF7-4F104263693F}" type="presOf" srcId="{FDB614F4-9888-4BD8-9D7E-A38EB6740B30}" destId="{93FCB8E0-9D07-4360-AA12-B2294A3E51C5}" srcOrd="1" destOrd="0" presId="urn:microsoft.com/office/officeart/2005/8/layout/list1"/>
    <dgm:cxn modelId="{83C206FF-FD91-4110-89F1-2F5B82785420}" srcId="{FDB614F4-9888-4BD8-9D7E-A38EB6740B30}" destId="{57AF54E0-AECC-4B53-9D6A-749CC6568FE5}" srcOrd="0" destOrd="0" parTransId="{184985E7-2F11-4AF7-BF94-64BA9CAA2DE7}" sibTransId="{671A3654-6B9C-4FC4-9FDC-2A66DBA4E44F}"/>
    <dgm:cxn modelId="{021CE178-6767-4DE2-83A0-8403EEBF6F81}" type="presParOf" srcId="{D8E9ADEE-A221-4ECE-9A99-12B5D24C8FFF}" destId="{0DAB968D-B892-4C51-896D-40B5B68BC45A}" srcOrd="0" destOrd="0" presId="urn:microsoft.com/office/officeart/2005/8/layout/list1"/>
    <dgm:cxn modelId="{EF7107EA-2153-4DE4-B962-CD34896BE32F}" type="presParOf" srcId="{0DAB968D-B892-4C51-896D-40B5B68BC45A}" destId="{73D44A5C-978E-45BD-9BF7-4F5F6AE002B8}" srcOrd="0" destOrd="0" presId="urn:microsoft.com/office/officeart/2005/8/layout/list1"/>
    <dgm:cxn modelId="{49B47D6F-C9FA-44DF-8260-71F49085D606}" type="presParOf" srcId="{0DAB968D-B892-4C51-896D-40B5B68BC45A}" destId="{68F8E282-BFD6-4972-B258-A244B12480EF}" srcOrd="1" destOrd="0" presId="urn:microsoft.com/office/officeart/2005/8/layout/list1"/>
    <dgm:cxn modelId="{E01DCA23-68A4-4E6E-ACBA-F23C0C7830AB}" type="presParOf" srcId="{D8E9ADEE-A221-4ECE-9A99-12B5D24C8FFF}" destId="{76E1D2B6-C1C2-46CB-AC71-967C75DE3469}" srcOrd="1" destOrd="0" presId="urn:microsoft.com/office/officeart/2005/8/layout/list1"/>
    <dgm:cxn modelId="{7979C4BB-76AF-4212-A00C-40E868797B10}" type="presParOf" srcId="{D8E9ADEE-A221-4ECE-9A99-12B5D24C8FFF}" destId="{0CD0BBC1-FEE5-4E60-BBC2-1C4B0E85BA7C}" srcOrd="2" destOrd="0" presId="urn:microsoft.com/office/officeart/2005/8/layout/list1"/>
    <dgm:cxn modelId="{021B948F-10B9-4D77-B346-906E054531B1}" type="presParOf" srcId="{D8E9ADEE-A221-4ECE-9A99-12B5D24C8FFF}" destId="{0DCA56E7-562E-4162-ACFF-D6F6EE5A1220}" srcOrd="3" destOrd="0" presId="urn:microsoft.com/office/officeart/2005/8/layout/list1"/>
    <dgm:cxn modelId="{C9B02A36-1AA2-4751-BFA8-B23D0BF146C0}" type="presParOf" srcId="{D8E9ADEE-A221-4ECE-9A99-12B5D24C8FFF}" destId="{2F82CE5A-EE4B-4E57-84EF-9E8F3388723B}" srcOrd="4" destOrd="0" presId="urn:microsoft.com/office/officeart/2005/8/layout/list1"/>
    <dgm:cxn modelId="{D972A58D-C6A5-476A-BEA7-8653C4FAC32E}" type="presParOf" srcId="{2F82CE5A-EE4B-4E57-84EF-9E8F3388723B}" destId="{14ABACAE-6E93-400E-9263-C0504A4F1DA7}" srcOrd="0" destOrd="0" presId="urn:microsoft.com/office/officeart/2005/8/layout/list1"/>
    <dgm:cxn modelId="{9A31E65A-4DCC-4A8E-AC6B-13CF1C2F1256}" type="presParOf" srcId="{2F82CE5A-EE4B-4E57-84EF-9E8F3388723B}" destId="{93FCB8E0-9D07-4360-AA12-B2294A3E51C5}" srcOrd="1" destOrd="0" presId="urn:microsoft.com/office/officeart/2005/8/layout/list1"/>
    <dgm:cxn modelId="{4EE24008-2161-4FF7-AC71-EDD4EA500465}" type="presParOf" srcId="{D8E9ADEE-A221-4ECE-9A99-12B5D24C8FFF}" destId="{3079A794-0814-4720-9618-6E22A4706C52}" srcOrd="5" destOrd="0" presId="urn:microsoft.com/office/officeart/2005/8/layout/list1"/>
    <dgm:cxn modelId="{A0EE9950-7769-43D9-A0CD-66EFD600ECE1}" type="presParOf" srcId="{D8E9ADEE-A221-4ECE-9A99-12B5D24C8FFF}" destId="{555AABB8-80A5-4885-8DAA-49FD4C0EBA2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028BE0-902B-4EF2-BE95-D130BA5508F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6881E7D-6108-47AB-A936-74DFBD8A5BC4}">
      <dgm:prSet/>
      <dgm:spPr/>
      <dgm:t>
        <a:bodyPr/>
        <a:lstStyle/>
        <a:p>
          <a:r>
            <a:rPr lang="en-US" dirty="0">
              <a:solidFill>
                <a:schemeClr val="accent3">
                  <a:lumMod val="40000"/>
                  <a:lumOff val="60000"/>
                </a:schemeClr>
              </a:solidFill>
            </a:rPr>
            <a:t>Where to get the data form?</a:t>
          </a:r>
        </a:p>
      </dgm:t>
    </dgm:pt>
    <dgm:pt modelId="{6832173F-1447-441A-AE13-7CE9FDFA7230}" type="parTrans" cxnId="{9D7C2CC1-93DF-45B2-8961-C2A3A87D6A7A}">
      <dgm:prSet/>
      <dgm:spPr/>
      <dgm:t>
        <a:bodyPr/>
        <a:lstStyle/>
        <a:p>
          <a:endParaRPr lang="en-US"/>
        </a:p>
      </dgm:t>
    </dgm:pt>
    <dgm:pt modelId="{87E3B415-E1D3-4EFA-A58F-2F2313EE0CC3}" type="sibTrans" cxnId="{9D7C2CC1-93DF-45B2-8961-C2A3A87D6A7A}">
      <dgm:prSet phldrT="1" phldr="0"/>
      <dgm:spPr>
        <a:solidFill>
          <a:srgbClr val="DDD6D3"/>
        </a:solidFill>
      </dgm:spPr>
      <dgm:t>
        <a:bodyPr/>
        <a:lstStyle/>
        <a:p>
          <a:r>
            <a:rPr lang="en-US"/>
            <a:t>1</a:t>
          </a:r>
        </a:p>
      </dgm:t>
    </dgm:pt>
    <dgm:pt modelId="{C383F306-6E06-401C-920E-2F9516D4ED93}">
      <dgm:prSet/>
      <dgm:spPr/>
      <dgm:t>
        <a:bodyPr/>
        <a:lstStyle/>
        <a:p>
          <a:r>
            <a:rPr lang="en-US"/>
            <a:t>How to characterize the nature of code-mixing?</a:t>
          </a:r>
        </a:p>
      </dgm:t>
    </dgm:pt>
    <dgm:pt modelId="{C0CE0365-2149-406F-9958-0BEC7FD4D99D}" type="parTrans" cxnId="{04ECBEC3-EE9E-4544-8B9C-249C405BE375}">
      <dgm:prSet/>
      <dgm:spPr/>
      <dgm:t>
        <a:bodyPr/>
        <a:lstStyle/>
        <a:p>
          <a:endParaRPr lang="en-US"/>
        </a:p>
      </dgm:t>
    </dgm:pt>
    <dgm:pt modelId="{0AD6498E-7626-4B09-BB10-DE3225F4B119}" type="sibTrans" cxnId="{04ECBEC3-EE9E-4544-8B9C-249C405BE37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20C4AC0-5077-4CDD-A987-82EF1ACCE436}">
      <dgm:prSet custT="1"/>
      <dgm:spPr/>
      <dgm:t>
        <a:bodyPr/>
        <a:lstStyle/>
        <a:p>
          <a:r>
            <a:rPr lang="en-US" sz="2800" dirty="0">
              <a:solidFill>
                <a:schemeClr val="accent3">
                  <a:lumMod val="40000"/>
                  <a:lumOff val="60000"/>
                </a:schemeClr>
              </a:solidFill>
            </a:rPr>
            <a:t>How to label the data given?</a:t>
          </a:r>
        </a:p>
      </dgm:t>
    </dgm:pt>
    <dgm:pt modelId="{C6746303-76F1-416D-945B-76C2659F2560}" type="parTrans" cxnId="{16C69980-6EDE-4D0F-97A2-06A25234012F}">
      <dgm:prSet/>
      <dgm:spPr/>
      <dgm:t>
        <a:bodyPr/>
        <a:lstStyle/>
        <a:p>
          <a:endParaRPr lang="en-US"/>
        </a:p>
      </dgm:t>
    </dgm:pt>
    <dgm:pt modelId="{A29ECEA1-AD84-413E-B967-7159C37240FC}" type="sibTrans" cxnId="{16C69980-6EDE-4D0F-97A2-06A25234012F}">
      <dgm:prSet phldrT="3" phldr="0"/>
      <dgm:spPr>
        <a:solidFill>
          <a:srgbClr val="DDD6D3"/>
        </a:solidFill>
      </dgm:spPr>
      <dgm:t>
        <a:bodyPr/>
        <a:lstStyle/>
        <a:p>
          <a:r>
            <a:rPr lang="en-US"/>
            <a:t>3</a:t>
          </a:r>
        </a:p>
      </dgm:t>
    </dgm:pt>
    <dgm:pt modelId="{475AF58B-9AEF-4341-A402-3ACC95CFDC15}" type="pres">
      <dgm:prSet presAssocID="{6D028BE0-902B-4EF2-BE95-D130BA5508F4}" presName="Name0" presStyleCnt="0">
        <dgm:presLayoutVars>
          <dgm:animLvl val="lvl"/>
          <dgm:resizeHandles val="exact"/>
        </dgm:presLayoutVars>
      </dgm:prSet>
      <dgm:spPr/>
    </dgm:pt>
    <dgm:pt modelId="{BC73DEC2-0724-41A6-9DDA-270B11086898}" type="pres">
      <dgm:prSet presAssocID="{16881E7D-6108-47AB-A936-74DFBD8A5BC4}" presName="compositeNode" presStyleCnt="0">
        <dgm:presLayoutVars>
          <dgm:bulletEnabled val="1"/>
        </dgm:presLayoutVars>
      </dgm:prSet>
      <dgm:spPr/>
    </dgm:pt>
    <dgm:pt modelId="{BFB6ED65-7899-467D-B87B-BA3F9902A515}" type="pres">
      <dgm:prSet presAssocID="{16881E7D-6108-47AB-A936-74DFBD8A5BC4}" presName="bgRect" presStyleLbl="bgAccFollowNode1" presStyleIdx="0" presStyleCnt="3"/>
      <dgm:spPr/>
    </dgm:pt>
    <dgm:pt modelId="{9BFFA8DA-1CD3-4244-8912-20ADC917ADE1}" type="pres">
      <dgm:prSet presAssocID="{87E3B415-E1D3-4EFA-A58F-2F2313EE0CC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3F3CBC4-6D60-4191-B949-A0676C593CE3}" type="pres">
      <dgm:prSet presAssocID="{16881E7D-6108-47AB-A936-74DFBD8A5BC4}" presName="bottomLine" presStyleLbl="alignNode1" presStyleIdx="1" presStyleCnt="6">
        <dgm:presLayoutVars/>
      </dgm:prSet>
      <dgm:spPr/>
    </dgm:pt>
    <dgm:pt modelId="{EA62DA98-58AF-4658-AB8D-4FE31122528D}" type="pres">
      <dgm:prSet presAssocID="{16881E7D-6108-47AB-A936-74DFBD8A5BC4}" presName="nodeText" presStyleLbl="bgAccFollowNode1" presStyleIdx="0" presStyleCnt="3">
        <dgm:presLayoutVars>
          <dgm:bulletEnabled val="1"/>
        </dgm:presLayoutVars>
      </dgm:prSet>
      <dgm:spPr/>
    </dgm:pt>
    <dgm:pt modelId="{3AFF32DC-7349-43AC-88AD-862F8FF29A70}" type="pres">
      <dgm:prSet presAssocID="{87E3B415-E1D3-4EFA-A58F-2F2313EE0CC3}" presName="sibTrans" presStyleCnt="0"/>
      <dgm:spPr/>
    </dgm:pt>
    <dgm:pt modelId="{5D651BCD-24EC-46FE-8132-D528C5C480E7}" type="pres">
      <dgm:prSet presAssocID="{C383F306-6E06-401C-920E-2F9516D4ED93}" presName="compositeNode" presStyleCnt="0">
        <dgm:presLayoutVars>
          <dgm:bulletEnabled val="1"/>
        </dgm:presLayoutVars>
      </dgm:prSet>
      <dgm:spPr/>
    </dgm:pt>
    <dgm:pt modelId="{11057F2F-3E6A-4564-A353-871AFCBC5AA2}" type="pres">
      <dgm:prSet presAssocID="{C383F306-6E06-401C-920E-2F9516D4ED93}" presName="bgRect" presStyleLbl="bgAccFollowNode1" presStyleIdx="1" presStyleCnt="3"/>
      <dgm:spPr/>
    </dgm:pt>
    <dgm:pt modelId="{88D9E4BB-4E32-483D-ABC1-F3CF176ABF8C}" type="pres">
      <dgm:prSet presAssocID="{0AD6498E-7626-4B09-BB10-DE3225F4B11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7392AE4-80FE-4B0C-A96D-88E590F6719D}" type="pres">
      <dgm:prSet presAssocID="{C383F306-6E06-401C-920E-2F9516D4ED93}" presName="bottomLine" presStyleLbl="alignNode1" presStyleIdx="3" presStyleCnt="6">
        <dgm:presLayoutVars/>
      </dgm:prSet>
      <dgm:spPr/>
    </dgm:pt>
    <dgm:pt modelId="{89F117FE-5B94-46BA-A305-773819EE8462}" type="pres">
      <dgm:prSet presAssocID="{C383F306-6E06-401C-920E-2F9516D4ED93}" presName="nodeText" presStyleLbl="bgAccFollowNode1" presStyleIdx="1" presStyleCnt="3">
        <dgm:presLayoutVars>
          <dgm:bulletEnabled val="1"/>
        </dgm:presLayoutVars>
      </dgm:prSet>
      <dgm:spPr/>
    </dgm:pt>
    <dgm:pt modelId="{DEA2E97B-2528-4E71-B704-54B74C3B6B52}" type="pres">
      <dgm:prSet presAssocID="{0AD6498E-7626-4B09-BB10-DE3225F4B119}" presName="sibTrans" presStyleCnt="0"/>
      <dgm:spPr/>
    </dgm:pt>
    <dgm:pt modelId="{E556FB27-73F9-43FD-AE6F-3245449011E3}" type="pres">
      <dgm:prSet presAssocID="{820C4AC0-5077-4CDD-A987-82EF1ACCE436}" presName="compositeNode" presStyleCnt="0">
        <dgm:presLayoutVars>
          <dgm:bulletEnabled val="1"/>
        </dgm:presLayoutVars>
      </dgm:prSet>
      <dgm:spPr/>
    </dgm:pt>
    <dgm:pt modelId="{1132FC61-019B-4BB4-B2B6-A36462999468}" type="pres">
      <dgm:prSet presAssocID="{820C4AC0-5077-4CDD-A987-82EF1ACCE436}" presName="bgRect" presStyleLbl="bgAccFollowNode1" presStyleIdx="2" presStyleCnt="3"/>
      <dgm:spPr/>
    </dgm:pt>
    <dgm:pt modelId="{D646A799-CEE3-4A01-805F-ABB06315CD56}" type="pres">
      <dgm:prSet presAssocID="{A29ECEA1-AD84-413E-B967-7159C37240F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9916A74B-AC46-4DEE-8B9B-E72C1EB91A23}" type="pres">
      <dgm:prSet presAssocID="{820C4AC0-5077-4CDD-A987-82EF1ACCE436}" presName="bottomLine" presStyleLbl="alignNode1" presStyleIdx="5" presStyleCnt="6">
        <dgm:presLayoutVars/>
      </dgm:prSet>
      <dgm:spPr/>
    </dgm:pt>
    <dgm:pt modelId="{4238A5E1-9354-494D-9AFC-1A957FFE0DE8}" type="pres">
      <dgm:prSet presAssocID="{820C4AC0-5077-4CDD-A987-82EF1ACCE43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B6440300-1304-44AC-A97F-226E21C4DD52}" type="presOf" srcId="{87E3B415-E1D3-4EFA-A58F-2F2313EE0CC3}" destId="{9BFFA8DA-1CD3-4244-8912-20ADC917ADE1}" srcOrd="0" destOrd="0" presId="urn:microsoft.com/office/officeart/2016/7/layout/BasicLinearProcessNumbered"/>
    <dgm:cxn modelId="{ECA69505-219A-401C-A69C-C6FDB0A95408}" type="presOf" srcId="{6D028BE0-902B-4EF2-BE95-D130BA5508F4}" destId="{475AF58B-9AEF-4341-A402-3ACC95CFDC15}" srcOrd="0" destOrd="0" presId="urn:microsoft.com/office/officeart/2016/7/layout/BasicLinearProcessNumbered"/>
    <dgm:cxn modelId="{FA8BE707-9397-423C-ADDB-8FC84F2357F0}" type="presOf" srcId="{C383F306-6E06-401C-920E-2F9516D4ED93}" destId="{11057F2F-3E6A-4564-A353-871AFCBC5AA2}" srcOrd="0" destOrd="0" presId="urn:microsoft.com/office/officeart/2016/7/layout/BasicLinearProcessNumbered"/>
    <dgm:cxn modelId="{8C7A8209-B9C0-4E01-B4BB-DE9A48FD07E6}" type="presOf" srcId="{820C4AC0-5077-4CDD-A987-82EF1ACCE436}" destId="{4238A5E1-9354-494D-9AFC-1A957FFE0DE8}" srcOrd="1" destOrd="0" presId="urn:microsoft.com/office/officeart/2016/7/layout/BasicLinearProcessNumbered"/>
    <dgm:cxn modelId="{955CF824-0E08-4B17-806F-36D8F44A1693}" type="presOf" srcId="{0AD6498E-7626-4B09-BB10-DE3225F4B119}" destId="{88D9E4BB-4E32-483D-ABC1-F3CF176ABF8C}" srcOrd="0" destOrd="0" presId="urn:microsoft.com/office/officeart/2016/7/layout/BasicLinearProcessNumbered"/>
    <dgm:cxn modelId="{74DD5D2F-DC9E-41D6-86C5-E690A0B4CD89}" type="presOf" srcId="{A29ECEA1-AD84-413E-B967-7159C37240FC}" destId="{D646A799-CEE3-4A01-805F-ABB06315CD56}" srcOrd="0" destOrd="0" presId="urn:microsoft.com/office/officeart/2016/7/layout/BasicLinearProcessNumbered"/>
    <dgm:cxn modelId="{8F08E83A-F720-460C-A8A3-4BC6A0C4B452}" type="presOf" srcId="{820C4AC0-5077-4CDD-A987-82EF1ACCE436}" destId="{1132FC61-019B-4BB4-B2B6-A36462999468}" srcOrd="0" destOrd="0" presId="urn:microsoft.com/office/officeart/2016/7/layout/BasicLinearProcessNumbered"/>
    <dgm:cxn modelId="{41D5E45A-86D7-46B6-9BB3-60697E6A571D}" type="presOf" srcId="{16881E7D-6108-47AB-A936-74DFBD8A5BC4}" destId="{BFB6ED65-7899-467D-B87B-BA3F9902A515}" srcOrd="0" destOrd="0" presId="urn:microsoft.com/office/officeart/2016/7/layout/BasicLinearProcessNumbered"/>
    <dgm:cxn modelId="{16C69980-6EDE-4D0F-97A2-06A25234012F}" srcId="{6D028BE0-902B-4EF2-BE95-D130BA5508F4}" destId="{820C4AC0-5077-4CDD-A987-82EF1ACCE436}" srcOrd="2" destOrd="0" parTransId="{C6746303-76F1-416D-945B-76C2659F2560}" sibTransId="{A29ECEA1-AD84-413E-B967-7159C37240FC}"/>
    <dgm:cxn modelId="{9D7C2CC1-93DF-45B2-8961-C2A3A87D6A7A}" srcId="{6D028BE0-902B-4EF2-BE95-D130BA5508F4}" destId="{16881E7D-6108-47AB-A936-74DFBD8A5BC4}" srcOrd="0" destOrd="0" parTransId="{6832173F-1447-441A-AE13-7CE9FDFA7230}" sibTransId="{87E3B415-E1D3-4EFA-A58F-2F2313EE0CC3}"/>
    <dgm:cxn modelId="{04ECBEC3-EE9E-4544-8B9C-249C405BE375}" srcId="{6D028BE0-902B-4EF2-BE95-D130BA5508F4}" destId="{C383F306-6E06-401C-920E-2F9516D4ED93}" srcOrd="1" destOrd="0" parTransId="{C0CE0365-2149-406F-9958-0BEC7FD4D99D}" sibTransId="{0AD6498E-7626-4B09-BB10-DE3225F4B119}"/>
    <dgm:cxn modelId="{86ABE5E0-4198-4D19-8CED-3DED8B0F8E2F}" type="presOf" srcId="{C383F306-6E06-401C-920E-2F9516D4ED93}" destId="{89F117FE-5B94-46BA-A305-773819EE8462}" srcOrd="1" destOrd="0" presId="urn:microsoft.com/office/officeart/2016/7/layout/BasicLinearProcessNumbered"/>
    <dgm:cxn modelId="{4E591DF2-7434-49DF-8324-C9643CBE23AF}" type="presOf" srcId="{16881E7D-6108-47AB-A936-74DFBD8A5BC4}" destId="{EA62DA98-58AF-4658-AB8D-4FE31122528D}" srcOrd="1" destOrd="0" presId="urn:microsoft.com/office/officeart/2016/7/layout/BasicLinearProcessNumbered"/>
    <dgm:cxn modelId="{727C2779-663B-4026-876A-20CE3C4357A9}" type="presParOf" srcId="{475AF58B-9AEF-4341-A402-3ACC95CFDC15}" destId="{BC73DEC2-0724-41A6-9DDA-270B11086898}" srcOrd="0" destOrd="0" presId="urn:microsoft.com/office/officeart/2016/7/layout/BasicLinearProcessNumbered"/>
    <dgm:cxn modelId="{8A87A696-2FD2-435B-8AE7-819140D0C90E}" type="presParOf" srcId="{BC73DEC2-0724-41A6-9DDA-270B11086898}" destId="{BFB6ED65-7899-467D-B87B-BA3F9902A515}" srcOrd="0" destOrd="0" presId="urn:microsoft.com/office/officeart/2016/7/layout/BasicLinearProcessNumbered"/>
    <dgm:cxn modelId="{78EE3DD3-6CCC-4180-90C4-58AF80B69C7C}" type="presParOf" srcId="{BC73DEC2-0724-41A6-9DDA-270B11086898}" destId="{9BFFA8DA-1CD3-4244-8912-20ADC917ADE1}" srcOrd="1" destOrd="0" presId="urn:microsoft.com/office/officeart/2016/7/layout/BasicLinearProcessNumbered"/>
    <dgm:cxn modelId="{62D4EE22-4395-4537-83EA-4A846AE0FE3A}" type="presParOf" srcId="{BC73DEC2-0724-41A6-9DDA-270B11086898}" destId="{53F3CBC4-6D60-4191-B949-A0676C593CE3}" srcOrd="2" destOrd="0" presId="urn:microsoft.com/office/officeart/2016/7/layout/BasicLinearProcessNumbered"/>
    <dgm:cxn modelId="{E3A4307C-AE4D-43AC-AB13-F199FFD787CE}" type="presParOf" srcId="{BC73DEC2-0724-41A6-9DDA-270B11086898}" destId="{EA62DA98-58AF-4658-AB8D-4FE31122528D}" srcOrd="3" destOrd="0" presId="urn:microsoft.com/office/officeart/2016/7/layout/BasicLinearProcessNumbered"/>
    <dgm:cxn modelId="{49EA920D-8685-491F-8967-E442EFF407EF}" type="presParOf" srcId="{475AF58B-9AEF-4341-A402-3ACC95CFDC15}" destId="{3AFF32DC-7349-43AC-88AD-862F8FF29A70}" srcOrd="1" destOrd="0" presId="urn:microsoft.com/office/officeart/2016/7/layout/BasicLinearProcessNumbered"/>
    <dgm:cxn modelId="{8AD6F537-B58A-4EC3-AD45-9E1E5D740FF0}" type="presParOf" srcId="{475AF58B-9AEF-4341-A402-3ACC95CFDC15}" destId="{5D651BCD-24EC-46FE-8132-D528C5C480E7}" srcOrd="2" destOrd="0" presId="urn:microsoft.com/office/officeart/2016/7/layout/BasicLinearProcessNumbered"/>
    <dgm:cxn modelId="{8F35B01D-7CBD-455A-80B1-C6E19249306E}" type="presParOf" srcId="{5D651BCD-24EC-46FE-8132-D528C5C480E7}" destId="{11057F2F-3E6A-4564-A353-871AFCBC5AA2}" srcOrd="0" destOrd="0" presId="urn:microsoft.com/office/officeart/2016/7/layout/BasicLinearProcessNumbered"/>
    <dgm:cxn modelId="{36EA7AD8-1431-4E4B-9F94-C8E5276A47DF}" type="presParOf" srcId="{5D651BCD-24EC-46FE-8132-D528C5C480E7}" destId="{88D9E4BB-4E32-483D-ABC1-F3CF176ABF8C}" srcOrd="1" destOrd="0" presId="urn:microsoft.com/office/officeart/2016/7/layout/BasicLinearProcessNumbered"/>
    <dgm:cxn modelId="{C82D6C58-EC4F-493B-BD88-F9DADB43DA9F}" type="presParOf" srcId="{5D651BCD-24EC-46FE-8132-D528C5C480E7}" destId="{E7392AE4-80FE-4B0C-A96D-88E590F6719D}" srcOrd="2" destOrd="0" presId="urn:microsoft.com/office/officeart/2016/7/layout/BasicLinearProcessNumbered"/>
    <dgm:cxn modelId="{E3B8EAA1-BE34-46B0-A5DD-2C3EB20D1809}" type="presParOf" srcId="{5D651BCD-24EC-46FE-8132-D528C5C480E7}" destId="{89F117FE-5B94-46BA-A305-773819EE8462}" srcOrd="3" destOrd="0" presId="urn:microsoft.com/office/officeart/2016/7/layout/BasicLinearProcessNumbered"/>
    <dgm:cxn modelId="{2CCB5542-3418-4376-8B8E-D02D9346A2CE}" type="presParOf" srcId="{475AF58B-9AEF-4341-A402-3ACC95CFDC15}" destId="{DEA2E97B-2528-4E71-B704-54B74C3B6B52}" srcOrd="3" destOrd="0" presId="urn:microsoft.com/office/officeart/2016/7/layout/BasicLinearProcessNumbered"/>
    <dgm:cxn modelId="{09F60C07-BE75-40DA-A4BC-7991825E952F}" type="presParOf" srcId="{475AF58B-9AEF-4341-A402-3ACC95CFDC15}" destId="{E556FB27-73F9-43FD-AE6F-3245449011E3}" srcOrd="4" destOrd="0" presId="urn:microsoft.com/office/officeart/2016/7/layout/BasicLinearProcessNumbered"/>
    <dgm:cxn modelId="{0881B29B-E843-48ED-B3B9-69708758DC70}" type="presParOf" srcId="{E556FB27-73F9-43FD-AE6F-3245449011E3}" destId="{1132FC61-019B-4BB4-B2B6-A36462999468}" srcOrd="0" destOrd="0" presId="urn:microsoft.com/office/officeart/2016/7/layout/BasicLinearProcessNumbered"/>
    <dgm:cxn modelId="{CA9375E4-6F4F-4077-B000-76D5AC028398}" type="presParOf" srcId="{E556FB27-73F9-43FD-AE6F-3245449011E3}" destId="{D646A799-CEE3-4A01-805F-ABB06315CD56}" srcOrd="1" destOrd="0" presId="urn:microsoft.com/office/officeart/2016/7/layout/BasicLinearProcessNumbered"/>
    <dgm:cxn modelId="{9A1C3DC7-59C0-4669-A300-681792F4FC6E}" type="presParOf" srcId="{E556FB27-73F9-43FD-AE6F-3245449011E3}" destId="{9916A74B-AC46-4DEE-8B9B-E72C1EB91A23}" srcOrd="2" destOrd="0" presId="urn:microsoft.com/office/officeart/2016/7/layout/BasicLinearProcessNumbered"/>
    <dgm:cxn modelId="{16A7E56A-C85D-43AF-856C-C16CD40EF263}" type="presParOf" srcId="{E556FB27-73F9-43FD-AE6F-3245449011E3}" destId="{4238A5E1-9354-494D-9AFC-1A957FFE0DE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028BE0-902B-4EF2-BE95-D130BA5508F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6881E7D-6108-47AB-A936-74DFBD8A5BC4}">
      <dgm:prSet/>
      <dgm:spPr/>
      <dgm:t>
        <a:bodyPr/>
        <a:lstStyle/>
        <a:p>
          <a:r>
            <a:rPr lang="en-US" dirty="0">
              <a:solidFill>
                <a:schemeClr val="accent3">
                  <a:lumMod val="40000"/>
                  <a:lumOff val="60000"/>
                </a:schemeClr>
              </a:solidFill>
            </a:rPr>
            <a:t>Where to get the data form?</a:t>
          </a:r>
        </a:p>
      </dgm:t>
    </dgm:pt>
    <dgm:pt modelId="{6832173F-1447-441A-AE13-7CE9FDFA7230}" type="parTrans" cxnId="{9D7C2CC1-93DF-45B2-8961-C2A3A87D6A7A}">
      <dgm:prSet/>
      <dgm:spPr/>
      <dgm:t>
        <a:bodyPr/>
        <a:lstStyle/>
        <a:p>
          <a:endParaRPr lang="en-US"/>
        </a:p>
      </dgm:t>
    </dgm:pt>
    <dgm:pt modelId="{87E3B415-E1D3-4EFA-A58F-2F2313EE0CC3}" type="sibTrans" cxnId="{9D7C2CC1-93DF-45B2-8961-C2A3A87D6A7A}">
      <dgm:prSet phldrT="1" phldr="0"/>
      <dgm:spPr>
        <a:solidFill>
          <a:srgbClr val="DDD6D3"/>
        </a:solidFill>
      </dgm:spPr>
      <dgm:t>
        <a:bodyPr/>
        <a:lstStyle/>
        <a:p>
          <a:r>
            <a:rPr lang="en-US"/>
            <a:t>1</a:t>
          </a:r>
        </a:p>
      </dgm:t>
    </dgm:pt>
    <dgm:pt modelId="{C383F306-6E06-401C-920E-2F9516D4ED93}">
      <dgm:prSet/>
      <dgm:spPr/>
      <dgm:t>
        <a:bodyPr/>
        <a:lstStyle/>
        <a:p>
          <a:r>
            <a:rPr lang="en-US" dirty="0">
              <a:solidFill>
                <a:schemeClr val="accent3">
                  <a:lumMod val="40000"/>
                  <a:lumOff val="60000"/>
                </a:schemeClr>
              </a:solidFill>
            </a:rPr>
            <a:t>How to characterize the nature of code-mixing?</a:t>
          </a:r>
        </a:p>
      </dgm:t>
    </dgm:pt>
    <dgm:pt modelId="{C0CE0365-2149-406F-9958-0BEC7FD4D99D}" type="parTrans" cxnId="{04ECBEC3-EE9E-4544-8B9C-249C405BE375}">
      <dgm:prSet/>
      <dgm:spPr/>
      <dgm:t>
        <a:bodyPr/>
        <a:lstStyle/>
        <a:p>
          <a:endParaRPr lang="en-US"/>
        </a:p>
      </dgm:t>
    </dgm:pt>
    <dgm:pt modelId="{0AD6498E-7626-4B09-BB10-DE3225F4B119}" type="sibTrans" cxnId="{04ECBEC3-EE9E-4544-8B9C-249C405BE375}">
      <dgm:prSet phldrT="2" phldr="0"/>
      <dgm:spPr>
        <a:solidFill>
          <a:srgbClr val="DDD6D3"/>
        </a:solidFill>
      </dgm:spPr>
      <dgm:t>
        <a:bodyPr/>
        <a:lstStyle/>
        <a:p>
          <a:r>
            <a:rPr lang="en-US"/>
            <a:t>2</a:t>
          </a:r>
        </a:p>
      </dgm:t>
    </dgm:pt>
    <dgm:pt modelId="{820C4AC0-5077-4CDD-A987-82EF1ACCE436}">
      <dgm:prSet/>
      <dgm:spPr/>
      <dgm:t>
        <a:bodyPr/>
        <a:lstStyle/>
        <a:p>
          <a:r>
            <a:rPr lang="en-US" dirty="0"/>
            <a:t>How to label data?</a:t>
          </a:r>
        </a:p>
      </dgm:t>
    </dgm:pt>
    <dgm:pt modelId="{C6746303-76F1-416D-945B-76C2659F2560}" type="parTrans" cxnId="{16C69980-6EDE-4D0F-97A2-06A25234012F}">
      <dgm:prSet/>
      <dgm:spPr/>
      <dgm:t>
        <a:bodyPr/>
        <a:lstStyle/>
        <a:p>
          <a:endParaRPr lang="en-US"/>
        </a:p>
      </dgm:t>
    </dgm:pt>
    <dgm:pt modelId="{A29ECEA1-AD84-413E-B967-7159C37240FC}" type="sibTrans" cxnId="{16C69980-6EDE-4D0F-97A2-06A25234012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75AF58B-9AEF-4341-A402-3ACC95CFDC15}" type="pres">
      <dgm:prSet presAssocID="{6D028BE0-902B-4EF2-BE95-D130BA5508F4}" presName="Name0" presStyleCnt="0">
        <dgm:presLayoutVars>
          <dgm:animLvl val="lvl"/>
          <dgm:resizeHandles val="exact"/>
        </dgm:presLayoutVars>
      </dgm:prSet>
      <dgm:spPr/>
    </dgm:pt>
    <dgm:pt modelId="{BC73DEC2-0724-41A6-9DDA-270B11086898}" type="pres">
      <dgm:prSet presAssocID="{16881E7D-6108-47AB-A936-74DFBD8A5BC4}" presName="compositeNode" presStyleCnt="0">
        <dgm:presLayoutVars>
          <dgm:bulletEnabled val="1"/>
        </dgm:presLayoutVars>
      </dgm:prSet>
      <dgm:spPr/>
    </dgm:pt>
    <dgm:pt modelId="{BFB6ED65-7899-467D-B87B-BA3F9902A515}" type="pres">
      <dgm:prSet presAssocID="{16881E7D-6108-47AB-A936-74DFBD8A5BC4}" presName="bgRect" presStyleLbl="bgAccFollowNode1" presStyleIdx="0" presStyleCnt="3"/>
      <dgm:spPr/>
    </dgm:pt>
    <dgm:pt modelId="{9BFFA8DA-1CD3-4244-8912-20ADC917ADE1}" type="pres">
      <dgm:prSet presAssocID="{87E3B415-E1D3-4EFA-A58F-2F2313EE0CC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3F3CBC4-6D60-4191-B949-A0676C593CE3}" type="pres">
      <dgm:prSet presAssocID="{16881E7D-6108-47AB-A936-74DFBD8A5BC4}" presName="bottomLine" presStyleLbl="alignNode1" presStyleIdx="1" presStyleCnt="6">
        <dgm:presLayoutVars/>
      </dgm:prSet>
      <dgm:spPr/>
    </dgm:pt>
    <dgm:pt modelId="{EA62DA98-58AF-4658-AB8D-4FE31122528D}" type="pres">
      <dgm:prSet presAssocID="{16881E7D-6108-47AB-A936-74DFBD8A5BC4}" presName="nodeText" presStyleLbl="bgAccFollowNode1" presStyleIdx="0" presStyleCnt="3">
        <dgm:presLayoutVars>
          <dgm:bulletEnabled val="1"/>
        </dgm:presLayoutVars>
      </dgm:prSet>
      <dgm:spPr/>
    </dgm:pt>
    <dgm:pt modelId="{3AFF32DC-7349-43AC-88AD-862F8FF29A70}" type="pres">
      <dgm:prSet presAssocID="{87E3B415-E1D3-4EFA-A58F-2F2313EE0CC3}" presName="sibTrans" presStyleCnt="0"/>
      <dgm:spPr/>
    </dgm:pt>
    <dgm:pt modelId="{5D651BCD-24EC-46FE-8132-D528C5C480E7}" type="pres">
      <dgm:prSet presAssocID="{C383F306-6E06-401C-920E-2F9516D4ED93}" presName="compositeNode" presStyleCnt="0">
        <dgm:presLayoutVars>
          <dgm:bulletEnabled val="1"/>
        </dgm:presLayoutVars>
      </dgm:prSet>
      <dgm:spPr/>
    </dgm:pt>
    <dgm:pt modelId="{11057F2F-3E6A-4564-A353-871AFCBC5AA2}" type="pres">
      <dgm:prSet presAssocID="{C383F306-6E06-401C-920E-2F9516D4ED93}" presName="bgRect" presStyleLbl="bgAccFollowNode1" presStyleIdx="1" presStyleCnt="3"/>
      <dgm:spPr/>
    </dgm:pt>
    <dgm:pt modelId="{88D9E4BB-4E32-483D-ABC1-F3CF176ABF8C}" type="pres">
      <dgm:prSet presAssocID="{0AD6498E-7626-4B09-BB10-DE3225F4B11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7392AE4-80FE-4B0C-A96D-88E590F6719D}" type="pres">
      <dgm:prSet presAssocID="{C383F306-6E06-401C-920E-2F9516D4ED93}" presName="bottomLine" presStyleLbl="alignNode1" presStyleIdx="3" presStyleCnt="6">
        <dgm:presLayoutVars/>
      </dgm:prSet>
      <dgm:spPr/>
    </dgm:pt>
    <dgm:pt modelId="{89F117FE-5B94-46BA-A305-773819EE8462}" type="pres">
      <dgm:prSet presAssocID="{C383F306-6E06-401C-920E-2F9516D4ED93}" presName="nodeText" presStyleLbl="bgAccFollowNode1" presStyleIdx="1" presStyleCnt="3">
        <dgm:presLayoutVars>
          <dgm:bulletEnabled val="1"/>
        </dgm:presLayoutVars>
      </dgm:prSet>
      <dgm:spPr/>
    </dgm:pt>
    <dgm:pt modelId="{DEA2E97B-2528-4E71-B704-54B74C3B6B52}" type="pres">
      <dgm:prSet presAssocID="{0AD6498E-7626-4B09-BB10-DE3225F4B119}" presName="sibTrans" presStyleCnt="0"/>
      <dgm:spPr/>
    </dgm:pt>
    <dgm:pt modelId="{E556FB27-73F9-43FD-AE6F-3245449011E3}" type="pres">
      <dgm:prSet presAssocID="{820C4AC0-5077-4CDD-A987-82EF1ACCE436}" presName="compositeNode" presStyleCnt="0">
        <dgm:presLayoutVars>
          <dgm:bulletEnabled val="1"/>
        </dgm:presLayoutVars>
      </dgm:prSet>
      <dgm:spPr/>
    </dgm:pt>
    <dgm:pt modelId="{1132FC61-019B-4BB4-B2B6-A36462999468}" type="pres">
      <dgm:prSet presAssocID="{820C4AC0-5077-4CDD-A987-82EF1ACCE436}" presName="bgRect" presStyleLbl="bgAccFollowNode1" presStyleIdx="2" presStyleCnt="3"/>
      <dgm:spPr/>
    </dgm:pt>
    <dgm:pt modelId="{D646A799-CEE3-4A01-805F-ABB06315CD56}" type="pres">
      <dgm:prSet presAssocID="{A29ECEA1-AD84-413E-B967-7159C37240F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9916A74B-AC46-4DEE-8B9B-E72C1EB91A23}" type="pres">
      <dgm:prSet presAssocID="{820C4AC0-5077-4CDD-A987-82EF1ACCE436}" presName="bottomLine" presStyleLbl="alignNode1" presStyleIdx="5" presStyleCnt="6">
        <dgm:presLayoutVars/>
      </dgm:prSet>
      <dgm:spPr/>
    </dgm:pt>
    <dgm:pt modelId="{4238A5E1-9354-494D-9AFC-1A957FFE0DE8}" type="pres">
      <dgm:prSet presAssocID="{820C4AC0-5077-4CDD-A987-82EF1ACCE43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B6440300-1304-44AC-A97F-226E21C4DD52}" type="presOf" srcId="{87E3B415-E1D3-4EFA-A58F-2F2313EE0CC3}" destId="{9BFFA8DA-1CD3-4244-8912-20ADC917ADE1}" srcOrd="0" destOrd="0" presId="urn:microsoft.com/office/officeart/2016/7/layout/BasicLinearProcessNumbered"/>
    <dgm:cxn modelId="{ECA69505-219A-401C-A69C-C6FDB0A95408}" type="presOf" srcId="{6D028BE0-902B-4EF2-BE95-D130BA5508F4}" destId="{475AF58B-9AEF-4341-A402-3ACC95CFDC15}" srcOrd="0" destOrd="0" presId="urn:microsoft.com/office/officeart/2016/7/layout/BasicLinearProcessNumbered"/>
    <dgm:cxn modelId="{FA8BE707-9397-423C-ADDB-8FC84F2357F0}" type="presOf" srcId="{C383F306-6E06-401C-920E-2F9516D4ED93}" destId="{11057F2F-3E6A-4564-A353-871AFCBC5AA2}" srcOrd="0" destOrd="0" presId="urn:microsoft.com/office/officeart/2016/7/layout/BasicLinearProcessNumbered"/>
    <dgm:cxn modelId="{8C7A8209-B9C0-4E01-B4BB-DE9A48FD07E6}" type="presOf" srcId="{820C4AC0-5077-4CDD-A987-82EF1ACCE436}" destId="{4238A5E1-9354-494D-9AFC-1A957FFE0DE8}" srcOrd="1" destOrd="0" presId="urn:microsoft.com/office/officeart/2016/7/layout/BasicLinearProcessNumbered"/>
    <dgm:cxn modelId="{955CF824-0E08-4B17-806F-36D8F44A1693}" type="presOf" srcId="{0AD6498E-7626-4B09-BB10-DE3225F4B119}" destId="{88D9E4BB-4E32-483D-ABC1-F3CF176ABF8C}" srcOrd="0" destOrd="0" presId="urn:microsoft.com/office/officeart/2016/7/layout/BasicLinearProcessNumbered"/>
    <dgm:cxn modelId="{74DD5D2F-DC9E-41D6-86C5-E690A0B4CD89}" type="presOf" srcId="{A29ECEA1-AD84-413E-B967-7159C37240FC}" destId="{D646A799-CEE3-4A01-805F-ABB06315CD56}" srcOrd="0" destOrd="0" presId="urn:microsoft.com/office/officeart/2016/7/layout/BasicLinearProcessNumbered"/>
    <dgm:cxn modelId="{8F08E83A-F720-460C-A8A3-4BC6A0C4B452}" type="presOf" srcId="{820C4AC0-5077-4CDD-A987-82EF1ACCE436}" destId="{1132FC61-019B-4BB4-B2B6-A36462999468}" srcOrd="0" destOrd="0" presId="urn:microsoft.com/office/officeart/2016/7/layout/BasicLinearProcessNumbered"/>
    <dgm:cxn modelId="{41D5E45A-86D7-46B6-9BB3-60697E6A571D}" type="presOf" srcId="{16881E7D-6108-47AB-A936-74DFBD8A5BC4}" destId="{BFB6ED65-7899-467D-B87B-BA3F9902A515}" srcOrd="0" destOrd="0" presId="urn:microsoft.com/office/officeart/2016/7/layout/BasicLinearProcessNumbered"/>
    <dgm:cxn modelId="{16C69980-6EDE-4D0F-97A2-06A25234012F}" srcId="{6D028BE0-902B-4EF2-BE95-D130BA5508F4}" destId="{820C4AC0-5077-4CDD-A987-82EF1ACCE436}" srcOrd="2" destOrd="0" parTransId="{C6746303-76F1-416D-945B-76C2659F2560}" sibTransId="{A29ECEA1-AD84-413E-B967-7159C37240FC}"/>
    <dgm:cxn modelId="{9D7C2CC1-93DF-45B2-8961-C2A3A87D6A7A}" srcId="{6D028BE0-902B-4EF2-BE95-D130BA5508F4}" destId="{16881E7D-6108-47AB-A936-74DFBD8A5BC4}" srcOrd="0" destOrd="0" parTransId="{6832173F-1447-441A-AE13-7CE9FDFA7230}" sibTransId="{87E3B415-E1D3-4EFA-A58F-2F2313EE0CC3}"/>
    <dgm:cxn modelId="{04ECBEC3-EE9E-4544-8B9C-249C405BE375}" srcId="{6D028BE0-902B-4EF2-BE95-D130BA5508F4}" destId="{C383F306-6E06-401C-920E-2F9516D4ED93}" srcOrd="1" destOrd="0" parTransId="{C0CE0365-2149-406F-9958-0BEC7FD4D99D}" sibTransId="{0AD6498E-7626-4B09-BB10-DE3225F4B119}"/>
    <dgm:cxn modelId="{86ABE5E0-4198-4D19-8CED-3DED8B0F8E2F}" type="presOf" srcId="{C383F306-6E06-401C-920E-2F9516D4ED93}" destId="{89F117FE-5B94-46BA-A305-773819EE8462}" srcOrd="1" destOrd="0" presId="urn:microsoft.com/office/officeart/2016/7/layout/BasicLinearProcessNumbered"/>
    <dgm:cxn modelId="{4E591DF2-7434-49DF-8324-C9643CBE23AF}" type="presOf" srcId="{16881E7D-6108-47AB-A936-74DFBD8A5BC4}" destId="{EA62DA98-58AF-4658-AB8D-4FE31122528D}" srcOrd="1" destOrd="0" presId="urn:microsoft.com/office/officeart/2016/7/layout/BasicLinearProcessNumbered"/>
    <dgm:cxn modelId="{727C2779-663B-4026-876A-20CE3C4357A9}" type="presParOf" srcId="{475AF58B-9AEF-4341-A402-3ACC95CFDC15}" destId="{BC73DEC2-0724-41A6-9DDA-270B11086898}" srcOrd="0" destOrd="0" presId="urn:microsoft.com/office/officeart/2016/7/layout/BasicLinearProcessNumbered"/>
    <dgm:cxn modelId="{8A87A696-2FD2-435B-8AE7-819140D0C90E}" type="presParOf" srcId="{BC73DEC2-0724-41A6-9DDA-270B11086898}" destId="{BFB6ED65-7899-467D-B87B-BA3F9902A515}" srcOrd="0" destOrd="0" presId="urn:microsoft.com/office/officeart/2016/7/layout/BasicLinearProcessNumbered"/>
    <dgm:cxn modelId="{78EE3DD3-6CCC-4180-90C4-58AF80B69C7C}" type="presParOf" srcId="{BC73DEC2-0724-41A6-9DDA-270B11086898}" destId="{9BFFA8DA-1CD3-4244-8912-20ADC917ADE1}" srcOrd="1" destOrd="0" presId="urn:microsoft.com/office/officeart/2016/7/layout/BasicLinearProcessNumbered"/>
    <dgm:cxn modelId="{62D4EE22-4395-4537-83EA-4A846AE0FE3A}" type="presParOf" srcId="{BC73DEC2-0724-41A6-9DDA-270B11086898}" destId="{53F3CBC4-6D60-4191-B949-A0676C593CE3}" srcOrd="2" destOrd="0" presId="urn:microsoft.com/office/officeart/2016/7/layout/BasicLinearProcessNumbered"/>
    <dgm:cxn modelId="{E3A4307C-AE4D-43AC-AB13-F199FFD787CE}" type="presParOf" srcId="{BC73DEC2-0724-41A6-9DDA-270B11086898}" destId="{EA62DA98-58AF-4658-AB8D-4FE31122528D}" srcOrd="3" destOrd="0" presId="urn:microsoft.com/office/officeart/2016/7/layout/BasicLinearProcessNumbered"/>
    <dgm:cxn modelId="{49EA920D-8685-491F-8967-E442EFF407EF}" type="presParOf" srcId="{475AF58B-9AEF-4341-A402-3ACC95CFDC15}" destId="{3AFF32DC-7349-43AC-88AD-862F8FF29A70}" srcOrd="1" destOrd="0" presId="urn:microsoft.com/office/officeart/2016/7/layout/BasicLinearProcessNumbered"/>
    <dgm:cxn modelId="{8AD6F537-B58A-4EC3-AD45-9E1E5D740FF0}" type="presParOf" srcId="{475AF58B-9AEF-4341-A402-3ACC95CFDC15}" destId="{5D651BCD-24EC-46FE-8132-D528C5C480E7}" srcOrd="2" destOrd="0" presId="urn:microsoft.com/office/officeart/2016/7/layout/BasicLinearProcessNumbered"/>
    <dgm:cxn modelId="{8F35B01D-7CBD-455A-80B1-C6E19249306E}" type="presParOf" srcId="{5D651BCD-24EC-46FE-8132-D528C5C480E7}" destId="{11057F2F-3E6A-4564-A353-871AFCBC5AA2}" srcOrd="0" destOrd="0" presId="urn:microsoft.com/office/officeart/2016/7/layout/BasicLinearProcessNumbered"/>
    <dgm:cxn modelId="{36EA7AD8-1431-4E4B-9F94-C8E5276A47DF}" type="presParOf" srcId="{5D651BCD-24EC-46FE-8132-D528C5C480E7}" destId="{88D9E4BB-4E32-483D-ABC1-F3CF176ABF8C}" srcOrd="1" destOrd="0" presId="urn:microsoft.com/office/officeart/2016/7/layout/BasicLinearProcessNumbered"/>
    <dgm:cxn modelId="{C82D6C58-EC4F-493B-BD88-F9DADB43DA9F}" type="presParOf" srcId="{5D651BCD-24EC-46FE-8132-D528C5C480E7}" destId="{E7392AE4-80FE-4B0C-A96D-88E590F6719D}" srcOrd="2" destOrd="0" presId="urn:microsoft.com/office/officeart/2016/7/layout/BasicLinearProcessNumbered"/>
    <dgm:cxn modelId="{E3B8EAA1-BE34-46B0-A5DD-2C3EB20D1809}" type="presParOf" srcId="{5D651BCD-24EC-46FE-8132-D528C5C480E7}" destId="{89F117FE-5B94-46BA-A305-773819EE8462}" srcOrd="3" destOrd="0" presId="urn:microsoft.com/office/officeart/2016/7/layout/BasicLinearProcessNumbered"/>
    <dgm:cxn modelId="{2CCB5542-3418-4376-8B8E-D02D9346A2CE}" type="presParOf" srcId="{475AF58B-9AEF-4341-A402-3ACC95CFDC15}" destId="{DEA2E97B-2528-4E71-B704-54B74C3B6B52}" srcOrd="3" destOrd="0" presId="urn:microsoft.com/office/officeart/2016/7/layout/BasicLinearProcessNumbered"/>
    <dgm:cxn modelId="{09F60C07-BE75-40DA-A4BC-7991825E952F}" type="presParOf" srcId="{475AF58B-9AEF-4341-A402-3ACC95CFDC15}" destId="{E556FB27-73F9-43FD-AE6F-3245449011E3}" srcOrd="4" destOrd="0" presId="urn:microsoft.com/office/officeart/2016/7/layout/BasicLinearProcessNumbered"/>
    <dgm:cxn modelId="{0881B29B-E843-48ED-B3B9-69708758DC70}" type="presParOf" srcId="{E556FB27-73F9-43FD-AE6F-3245449011E3}" destId="{1132FC61-019B-4BB4-B2B6-A36462999468}" srcOrd="0" destOrd="0" presId="urn:microsoft.com/office/officeart/2016/7/layout/BasicLinearProcessNumbered"/>
    <dgm:cxn modelId="{CA9375E4-6F4F-4077-B000-76D5AC028398}" type="presParOf" srcId="{E556FB27-73F9-43FD-AE6F-3245449011E3}" destId="{D646A799-CEE3-4A01-805F-ABB06315CD56}" srcOrd="1" destOrd="0" presId="urn:microsoft.com/office/officeart/2016/7/layout/BasicLinearProcessNumbered"/>
    <dgm:cxn modelId="{9A1C3DC7-59C0-4669-A300-681792F4FC6E}" type="presParOf" srcId="{E556FB27-73F9-43FD-AE6F-3245449011E3}" destId="{9916A74B-AC46-4DEE-8B9B-E72C1EB91A23}" srcOrd="2" destOrd="0" presId="urn:microsoft.com/office/officeart/2016/7/layout/BasicLinearProcessNumbered"/>
    <dgm:cxn modelId="{16A7E56A-C85D-43AF-856C-C16CD40EF263}" type="presParOf" srcId="{E556FB27-73F9-43FD-AE6F-3245449011E3}" destId="{4238A5E1-9354-494D-9AFC-1A957FFE0DE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A234B3-7DEB-4991-87B9-01039AEA89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2AA8B28-08B8-4993-A91F-5F51F52852B1}">
      <dgm:prSet/>
      <dgm:spPr/>
      <dgm:t>
        <a:bodyPr/>
        <a:lstStyle/>
        <a:p>
          <a:r>
            <a:rPr lang="en-US"/>
            <a:t>No special treatment needed for code-mixing</a:t>
          </a:r>
        </a:p>
      </dgm:t>
    </dgm:pt>
    <dgm:pt modelId="{1B4AED2E-D086-4392-839C-EB5CBB94D187}" type="parTrans" cxnId="{05234E06-A1B6-4C67-B914-5BFF7D7F851C}">
      <dgm:prSet/>
      <dgm:spPr/>
      <dgm:t>
        <a:bodyPr/>
        <a:lstStyle/>
        <a:p>
          <a:endParaRPr lang="en-US"/>
        </a:p>
      </dgm:t>
    </dgm:pt>
    <dgm:pt modelId="{5DE020F3-3FED-4687-B027-C60F5F5C6EC2}" type="sibTrans" cxnId="{05234E06-A1B6-4C67-B914-5BFF7D7F851C}">
      <dgm:prSet/>
      <dgm:spPr/>
      <dgm:t>
        <a:bodyPr/>
        <a:lstStyle/>
        <a:p>
          <a:endParaRPr lang="en-US"/>
        </a:p>
      </dgm:t>
    </dgm:pt>
    <dgm:pt modelId="{E750E174-9C74-4A29-AD97-FA0504367206}">
      <dgm:prSet/>
      <dgm:spPr/>
      <dgm:t>
        <a:bodyPr/>
        <a:lstStyle/>
        <a:p>
          <a:r>
            <a:rPr lang="en-US"/>
            <a:t>Sentiment, emotion, hate speech</a:t>
          </a:r>
        </a:p>
      </dgm:t>
    </dgm:pt>
    <dgm:pt modelId="{3A04400E-EAC4-4580-A87E-D2A84D31AB63}" type="parTrans" cxnId="{7D25A4BB-5733-4031-BBC7-52EFAE1947B0}">
      <dgm:prSet/>
      <dgm:spPr/>
      <dgm:t>
        <a:bodyPr/>
        <a:lstStyle/>
        <a:p>
          <a:endParaRPr lang="en-US"/>
        </a:p>
      </dgm:t>
    </dgm:pt>
    <dgm:pt modelId="{8DD79522-D6E3-4874-A8CA-0D1847F46097}" type="sibTrans" cxnId="{7D25A4BB-5733-4031-BBC7-52EFAE1947B0}">
      <dgm:prSet/>
      <dgm:spPr/>
      <dgm:t>
        <a:bodyPr/>
        <a:lstStyle/>
        <a:p>
          <a:endParaRPr lang="en-US"/>
        </a:p>
      </dgm:t>
    </dgm:pt>
    <dgm:pt modelId="{E280F84B-663F-4EB2-BDB2-2C604819F6A1}">
      <dgm:prSet/>
      <dgm:spPr/>
      <dgm:t>
        <a:bodyPr/>
        <a:lstStyle/>
        <a:p>
          <a:r>
            <a:rPr lang="en-US"/>
            <a:t>Information retrieval</a:t>
          </a:r>
        </a:p>
      </dgm:t>
    </dgm:pt>
    <dgm:pt modelId="{12CEC5B6-B8E2-4580-AF98-F3D80BC936E6}" type="parTrans" cxnId="{A1B8EED4-62EF-4697-A30B-A5E7C8E96F61}">
      <dgm:prSet/>
      <dgm:spPr/>
      <dgm:t>
        <a:bodyPr/>
        <a:lstStyle/>
        <a:p>
          <a:endParaRPr lang="en-US"/>
        </a:p>
      </dgm:t>
    </dgm:pt>
    <dgm:pt modelId="{9BE9B6D2-AE42-4F6E-954E-07E1D3A0D8E0}" type="sibTrans" cxnId="{A1B8EED4-62EF-4697-A30B-A5E7C8E96F61}">
      <dgm:prSet/>
      <dgm:spPr/>
      <dgm:t>
        <a:bodyPr/>
        <a:lstStyle/>
        <a:p>
          <a:endParaRPr lang="en-US"/>
        </a:p>
      </dgm:t>
    </dgm:pt>
    <dgm:pt modelId="{CDA031D6-9A8C-49C3-9D5D-D68AAC2896AC}">
      <dgm:prSet/>
      <dgm:spPr/>
      <dgm:t>
        <a:bodyPr/>
        <a:lstStyle/>
        <a:p>
          <a:r>
            <a:rPr lang="en-US"/>
            <a:t>Machine translation</a:t>
          </a:r>
        </a:p>
      </dgm:t>
    </dgm:pt>
    <dgm:pt modelId="{00BE0467-9AEC-46D7-AAC7-6B0E71F266B7}" type="parTrans" cxnId="{2151DB65-13B5-4E81-BB6C-DE1AB16FF429}">
      <dgm:prSet/>
      <dgm:spPr/>
      <dgm:t>
        <a:bodyPr/>
        <a:lstStyle/>
        <a:p>
          <a:endParaRPr lang="en-US"/>
        </a:p>
      </dgm:t>
    </dgm:pt>
    <dgm:pt modelId="{80D4CB59-69C8-438C-9F0F-3B68A531C54C}" type="sibTrans" cxnId="{2151DB65-13B5-4E81-BB6C-DE1AB16FF429}">
      <dgm:prSet/>
      <dgm:spPr/>
      <dgm:t>
        <a:bodyPr/>
        <a:lstStyle/>
        <a:p>
          <a:endParaRPr lang="en-US"/>
        </a:p>
      </dgm:t>
    </dgm:pt>
    <dgm:pt modelId="{BC68F0B9-326C-40F8-9026-0C667AC0CCD4}">
      <dgm:prSet/>
      <dgm:spPr/>
      <dgm:t>
        <a:bodyPr/>
        <a:lstStyle/>
        <a:p>
          <a:r>
            <a:rPr lang="en-US"/>
            <a:t>Monolingual standards need to be adapted</a:t>
          </a:r>
        </a:p>
      </dgm:t>
    </dgm:pt>
    <dgm:pt modelId="{FEA5DA56-8F51-4313-83AD-505927322411}" type="parTrans" cxnId="{9E5DAEE6-5431-498E-A963-0E07E41F9079}">
      <dgm:prSet/>
      <dgm:spPr/>
      <dgm:t>
        <a:bodyPr/>
        <a:lstStyle/>
        <a:p>
          <a:endParaRPr lang="en-US"/>
        </a:p>
      </dgm:t>
    </dgm:pt>
    <dgm:pt modelId="{B335B485-2926-4A52-9FB9-9C2FA4B2EADA}" type="sibTrans" cxnId="{9E5DAEE6-5431-498E-A963-0E07E41F9079}">
      <dgm:prSet/>
      <dgm:spPr/>
      <dgm:t>
        <a:bodyPr/>
        <a:lstStyle/>
        <a:p>
          <a:endParaRPr lang="en-US"/>
        </a:p>
      </dgm:t>
    </dgm:pt>
    <dgm:pt modelId="{DD44E3D6-A9C8-4E04-8787-1024AD7C9A8D}">
      <dgm:prSet/>
      <dgm:spPr/>
      <dgm:t>
        <a:bodyPr/>
        <a:lstStyle/>
        <a:p>
          <a:r>
            <a:rPr lang="en-US"/>
            <a:t>POS Tagging</a:t>
          </a:r>
        </a:p>
      </dgm:t>
    </dgm:pt>
    <dgm:pt modelId="{B5FA8983-2DF6-4E48-8E92-AD7021CEF6BA}" type="parTrans" cxnId="{95FC4EAD-C068-47A2-80D4-9BBF268F1989}">
      <dgm:prSet/>
      <dgm:spPr/>
      <dgm:t>
        <a:bodyPr/>
        <a:lstStyle/>
        <a:p>
          <a:endParaRPr lang="en-US"/>
        </a:p>
      </dgm:t>
    </dgm:pt>
    <dgm:pt modelId="{E2E8EEAA-52AD-4BDC-A992-0D6AD1F9266F}" type="sibTrans" cxnId="{95FC4EAD-C068-47A2-80D4-9BBF268F1989}">
      <dgm:prSet/>
      <dgm:spPr/>
      <dgm:t>
        <a:bodyPr/>
        <a:lstStyle/>
        <a:p>
          <a:endParaRPr lang="en-US"/>
        </a:p>
      </dgm:t>
    </dgm:pt>
    <dgm:pt modelId="{5E3CFEAF-3518-4D3F-9C61-62B045929852}">
      <dgm:prSet/>
      <dgm:spPr/>
      <dgm:t>
        <a:bodyPr/>
        <a:lstStyle/>
        <a:p>
          <a:r>
            <a:rPr lang="en-US"/>
            <a:t>Parsing</a:t>
          </a:r>
        </a:p>
      </dgm:t>
    </dgm:pt>
    <dgm:pt modelId="{63498B86-F565-4AE6-8DA7-C0D9E401E634}" type="parTrans" cxnId="{A781D9D8-ADDC-4C25-914A-F8F2D5A78712}">
      <dgm:prSet/>
      <dgm:spPr/>
      <dgm:t>
        <a:bodyPr/>
        <a:lstStyle/>
        <a:p>
          <a:endParaRPr lang="en-US"/>
        </a:p>
      </dgm:t>
    </dgm:pt>
    <dgm:pt modelId="{44918D2C-DBD6-49C1-B21F-0823C6B9FA8C}" type="sibTrans" cxnId="{A781D9D8-ADDC-4C25-914A-F8F2D5A78712}">
      <dgm:prSet/>
      <dgm:spPr/>
      <dgm:t>
        <a:bodyPr/>
        <a:lstStyle/>
        <a:p>
          <a:endParaRPr lang="en-US"/>
        </a:p>
      </dgm:t>
    </dgm:pt>
    <dgm:pt modelId="{4CC7B560-E88A-44F7-9A04-0D776DA4D10F}">
      <dgm:prSet/>
      <dgm:spPr/>
      <dgm:t>
        <a:bodyPr/>
        <a:lstStyle/>
        <a:p>
          <a:r>
            <a:rPr lang="en-US"/>
            <a:t>New standards need to be created</a:t>
          </a:r>
        </a:p>
      </dgm:t>
    </dgm:pt>
    <dgm:pt modelId="{B50F21A4-4D65-46E2-A0F6-3C6151975F85}" type="parTrans" cxnId="{7C870119-313C-4ACC-99A9-A152C674790E}">
      <dgm:prSet/>
      <dgm:spPr/>
      <dgm:t>
        <a:bodyPr/>
        <a:lstStyle/>
        <a:p>
          <a:endParaRPr lang="en-US"/>
        </a:p>
      </dgm:t>
    </dgm:pt>
    <dgm:pt modelId="{A840F024-3CD2-4AEE-ACBB-2064B5F8AF6A}" type="sibTrans" cxnId="{7C870119-313C-4ACC-99A9-A152C674790E}">
      <dgm:prSet/>
      <dgm:spPr/>
      <dgm:t>
        <a:bodyPr/>
        <a:lstStyle/>
        <a:p>
          <a:endParaRPr lang="en-US"/>
        </a:p>
      </dgm:t>
    </dgm:pt>
    <dgm:pt modelId="{3E00AB6B-3EE5-426A-888C-07E6DAC09956}">
      <dgm:prSet/>
      <dgm:spPr/>
      <dgm:t>
        <a:bodyPr/>
        <a:lstStyle/>
        <a:p>
          <a:r>
            <a:rPr lang="en-US"/>
            <a:t>Word-level Language Detection</a:t>
          </a:r>
        </a:p>
      </dgm:t>
    </dgm:pt>
    <dgm:pt modelId="{30DFD091-4423-4E83-A26C-642CD3B7ABC4}" type="parTrans" cxnId="{9976D608-A30F-4183-A24E-4CAFB0AF1AF4}">
      <dgm:prSet/>
      <dgm:spPr/>
      <dgm:t>
        <a:bodyPr/>
        <a:lstStyle/>
        <a:p>
          <a:endParaRPr lang="en-US"/>
        </a:p>
      </dgm:t>
    </dgm:pt>
    <dgm:pt modelId="{FACB8897-B93A-478B-AF3A-A32C83B73E07}" type="sibTrans" cxnId="{9976D608-A30F-4183-A24E-4CAFB0AF1AF4}">
      <dgm:prSet/>
      <dgm:spPr/>
      <dgm:t>
        <a:bodyPr/>
        <a:lstStyle/>
        <a:p>
          <a:endParaRPr lang="en-US"/>
        </a:p>
      </dgm:t>
    </dgm:pt>
    <dgm:pt modelId="{C4A14034-C8F5-4FA6-A354-CAEF7908E86C}">
      <dgm:prSet/>
      <dgm:spPr/>
      <dgm:t>
        <a:bodyPr/>
        <a:lstStyle/>
        <a:p>
          <a:r>
            <a:rPr lang="en-US"/>
            <a:t>Discourse functions of code-mixing</a:t>
          </a:r>
        </a:p>
      </dgm:t>
    </dgm:pt>
    <dgm:pt modelId="{566D2EC9-432E-4E54-BDFB-056621E5846D}" type="parTrans" cxnId="{8B51B2F5-DEDE-4F00-8FE7-4B3A6BFFA721}">
      <dgm:prSet/>
      <dgm:spPr/>
      <dgm:t>
        <a:bodyPr/>
        <a:lstStyle/>
        <a:p>
          <a:endParaRPr lang="en-US"/>
        </a:p>
      </dgm:t>
    </dgm:pt>
    <dgm:pt modelId="{711EDA3C-8118-47D0-A5D8-92E1745E2DC0}" type="sibTrans" cxnId="{8B51B2F5-DEDE-4F00-8FE7-4B3A6BFFA721}">
      <dgm:prSet/>
      <dgm:spPr/>
      <dgm:t>
        <a:bodyPr/>
        <a:lstStyle/>
        <a:p>
          <a:endParaRPr lang="en-US"/>
        </a:p>
      </dgm:t>
    </dgm:pt>
    <dgm:pt modelId="{C9AD44E9-23D0-4F5A-B84B-EA8B7D738716}">
      <dgm:prSet/>
      <dgm:spPr/>
      <dgm:t>
        <a:bodyPr/>
        <a:lstStyle/>
        <a:p>
          <a:r>
            <a:rPr lang="en-US"/>
            <a:t>ASR Transcription</a:t>
          </a:r>
        </a:p>
      </dgm:t>
    </dgm:pt>
    <dgm:pt modelId="{8E9CC4E8-DA05-46DC-829E-3F59281C5386}" type="parTrans" cxnId="{2BDACA7F-7700-40A7-9247-247058D17235}">
      <dgm:prSet/>
      <dgm:spPr/>
      <dgm:t>
        <a:bodyPr/>
        <a:lstStyle/>
        <a:p>
          <a:endParaRPr lang="en-US"/>
        </a:p>
      </dgm:t>
    </dgm:pt>
    <dgm:pt modelId="{F6E3EE16-7CAC-45B8-AE64-15361521D292}" type="sibTrans" cxnId="{2BDACA7F-7700-40A7-9247-247058D17235}">
      <dgm:prSet/>
      <dgm:spPr/>
      <dgm:t>
        <a:bodyPr/>
        <a:lstStyle/>
        <a:p>
          <a:endParaRPr lang="en-US"/>
        </a:p>
      </dgm:t>
    </dgm:pt>
    <dgm:pt modelId="{B237BD86-33D1-4CB9-8D4D-EE290704DC9F}" type="pres">
      <dgm:prSet presAssocID="{B3A234B3-7DEB-4991-87B9-01039AEA89A9}" presName="linear" presStyleCnt="0">
        <dgm:presLayoutVars>
          <dgm:dir/>
          <dgm:animLvl val="lvl"/>
          <dgm:resizeHandles val="exact"/>
        </dgm:presLayoutVars>
      </dgm:prSet>
      <dgm:spPr/>
    </dgm:pt>
    <dgm:pt modelId="{4DD53B7F-CEFA-46E8-B749-7A8A09BE8CDF}" type="pres">
      <dgm:prSet presAssocID="{B2AA8B28-08B8-4993-A91F-5F51F52852B1}" presName="parentLin" presStyleCnt="0"/>
      <dgm:spPr/>
    </dgm:pt>
    <dgm:pt modelId="{CEB389D9-C006-4EDB-8FBF-AC233946B87E}" type="pres">
      <dgm:prSet presAssocID="{B2AA8B28-08B8-4993-A91F-5F51F52852B1}" presName="parentLeftMargin" presStyleLbl="node1" presStyleIdx="0" presStyleCnt="3"/>
      <dgm:spPr/>
    </dgm:pt>
    <dgm:pt modelId="{14EDC889-93ED-4E57-9DA6-BE073DCCB945}" type="pres">
      <dgm:prSet presAssocID="{B2AA8B28-08B8-4993-A91F-5F51F52852B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AB7EDB4-B3E6-4D5A-8665-2056925928C3}" type="pres">
      <dgm:prSet presAssocID="{B2AA8B28-08B8-4993-A91F-5F51F52852B1}" presName="negativeSpace" presStyleCnt="0"/>
      <dgm:spPr/>
    </dgm:pt>
    <dgm:pt modelId="{A14F021B-06DA-4D71-9029-74D149616C95}" type="pres">
      <dgm:prSet presAssocID="{B2AA8B28-08B8-4993-A91F-5F51F52852B1}" presName="childText" presStyleLbl="conFgAcc1" presStyleIdx="0" presStyleCnt="3">
        <dgm:presLayoutVars>
          <dgm:bulletEnabled val="1"/>
        </dgm:presLayoutVars>
      </dgm:prSet>
      <dgm:spPr/>
    </dgm:pt>
    <dgm:pt modelId="{4CECB975-A571-4EB7-8F3F-D75B1D7A9289}" type="pres">
      <dgm:prSet presAssocID="{5DE020F3-3FED-4687-B027-C60F5F5C6EC2}" presName="spaceBetweenRectangles" presStyleCnt="0"/>
      <dgm:spPr/>
    </dgm:pt>
    <dgm:pt modelId="{14B6941D-13D0-4C04-900A-049BA1D3F430}" type="pres">
      <dgm:prSet presAssocID="{BC68F0B9-326C-40F8-9026-0C667AC0CCD4}" presName="parentLin" presStyleCnt="0"/>
      <dgm:spPr/>
    </dgm:pt>
    <dgm:pt modelId="{29608F33-1B41-44EA-AC08-9AFA6B071380}" type="pres">
      <dgm:prSet presAssocID="{BC68F0B9-326C-40F8-9026-0C667AC0CCD4}" presName="parentLeftMargin" presStyleLbl="node1" presStyleIdx="0" presStyleCnt="3"/>
      <dgm:spPr/>
    </dgm:pt>
    <dgm:pt modelId="{101A75D7-CFCE-433D-820A-E74F5054686C}" type="pres">
      <dgm:prSet presAssocID="{BC68F0B9-326C-40F8-9026-0C667AC0CC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94454DC-B4B1-48D6-BE4D-AE867C8B690B}" type="pres">
      <dgm:prSet presAssocID="{BC68F0B9-326C-40F8-9026-0C667AC0CCD4}" presName="negativeSpace" presStyleCnt="0"/>
      <dgm:spPr/>
    </dgm:pt>
    <dgm:pt modelId="{F5D07120-1DA2-4E6B-AD06-2DE7EE512FEC}" type="pres">
      <dgm:prSet presAssocID="{BC68F0B9-326C-40F8-9026-0C667AC0CCD4}" presName="childText" presStyleLbl="conFgAcc1" presStyleIdx="1" presStyleCnt="3">
        <dgm:presLayoutVars>
          <dgm:bulletEnabled val="1"/>
        </dgm:presLayoutVars>
      </dgm:prSet>
      <dgm:spPr/>
    </dgm:pt>
    <dgm:pt modelId="{3C33AF2C-4F77-462A-81DA-6803E3624714}" type="pres">
      <dgm:prSet presAssocID="{B335B485-2926-4A52-9FB9-9C2FA4B2EADA}" presName="spaceBetweenRectangles" presStyleCnt="0"/>
      <dgm:spPr/>
    </dgm:pt>
    <dgm:pt modelId="{B54F785E-0CE2-4FE1-B560-9C6AA7538754}" type="pres">
      <dgm:prSet presAssocID="{4CC7B560-E88A-44F7-9A04-0D776DA4D10F}" presName="parentLin" presStyleCnt="0"/>
      <dgm:spPr/>
    </dgm:pt>
    <dgm:pt modelId="{E26DEED2-2C52-4C77-8FDE-6698E7AEC04C}" type="pres">
      <dgm:prSet presAssocID="{4CC7B560-E88A-44F7-9A04-0D776DA4D10F}" presName="parentLeftMargin" presStyleLbl="node1" presStyleIdx="1" presStyleCnt="3"/>
      <dgm:spPr/>
    </dgm:pt>
    <dgm:pt modelId="{F09F667E-E504-4613-BE80-18E3A863534E}" type="pres">
      <dgm:prSet presAssocID="{4CC7B560-E88A-44F7-9A04-0D776DA4D1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85A5E77-D122-4FA3-B7B7-77473010F1EB}" type="pres">
      <dgm:prSet presAssocID="{4CC7B560-E88A-44F7-9A04-0D776DA4D10F}" presName="negativeSpace" presStyleCnt="0"/>
      <dgm:spPr/>
    </dgm:pt>
    <dgm:pt modelId="{B32D5067-9ED0-4089-8FA5-74EB3E865446}" type="pres">
      <dgm:prSet presAssocID="{4CC7B560-E88A-44F7-9A04-0D776DA4D10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234E06-A1B6-4C67-B914-5BFF7D7F851C}" srcId="{B3A234B3-7DEB-4991-87B9-01039AEA89A9}" destId="{B2AA8B28-08B8-4993-A91F-5F51F52852B1}" srcOrd="0" destOrd="0" parTransId="{1B4AED2E-D086-4392-839C-EB5CBB94D187}" sibTransId="{5DE020F3-3FED-4687-B027-C60F5F5C6EC2}"/>
    <dgm:cxn modelId="{B52D1E08-103B-4E0A-BFB2-96D264386CB2}" type="presOf" srcId="{B3A234B3-7DEB-4991-87B9-01039AEA89A9}" destId="{B237BD86-33D1-4CB9-8D4D-EE290704DC9F}" srcOrd="0" destOrd="0" presId="urn:microsoft.com/office/officeart/2005/8/layout/list1"/>
    <dgm:cxn modelId="{9976D608-A30F-4183-A24E-4CAFB0AF1AF4}" srcId="{4CC7B560-E88A-44F7-9A04-0D776DA4D10F}" destId="{3E00AB6B-3EE5-426A-888C-07E6DAC09956}" srcOrd="0" destOrd="0" parTransId="{30DFD091-4423-4E83-A26C-642CD3B7ABC4}" sibTransId="{FACB8897-B93A-478B-AF3A-A32C83B73E07}"/>
    <dgm:cxn modelId="{94BDD812-6587-4CDE-8A57-667863B12EC7}" type="presOf" srcId="{3E00AB6B-3EE5-426A-888C-07E6DAC09956}" destId="{B32D5067-9ED0-4089-8FA5-74EB3E865446}" srcOrd="0" destOrd="0" presId="urn:microsoft.com/office/officeart/2005/8/layout/list1"/>
    <dgm:cxn modelId="{7C870119-313C-4ACC-99A9-A152C674790E}" srcId="{B3A234B3-7DEB-4991-87B9-01039AEA89A9}" destId="{4CC7B560-E88A-44F7-9A04-0D776DA4D10F}" srcOrd="2" destOrd="0" parTransId="{B50F21A4-4D65-46E2-A0F6-3C6151975F85}" sibTransId="{A840F024-3CD2-4AEE-ACBB-2064B5F8AF6A}"/>
    <dgm:cxn modelId="{89719732-08DB-4934-B307-5ACB6299A2A8}" type="presOf" srcId="{E280F84B-663F-4EB2-BDB2-2C604819F6A1}" destId="{A14F021B-06DA-4D71-9029-74D149616C95}" srcOrd="0" destOrd="1" presId="urn:microsoft.com/office/officeart/2005/8/layout/list1"/>
    <dgm:cxn modelId="{E3BB3C65-35AE-40D4-8FF5-2B47E7AB44EC}" type="presOf" srcId="{BC68F0B9-326C-40F8-9026-0C667AC0CCD4}" destId="{101A75D7-CFCE-433D-820A-E74F5054686C}" srcOrd="1" destOrd="0" presId="urn:microsoft.com/office/officeart/2005/8/layout/list1"/>
    <dgm:cxn modelId="{2151DB65-13B5-4E81-BB6C-DE1AB16FF429}" srcId="{B2AA8B28-08B8-4993-A91F-5F51F52852B1}" destId="{CDA031D6-9A8C-49C3-9D5D-D68AAC2896AC}" srcOrd="2" destOrd="0" parTransId="{00BE0467-9AEC-46D7-AAC7-6B0E71F266B7}" sibTransId="{80D4CB59-69C8-438C-9F0F-3B68A531C54C}"/>
    <dgm:cxn modelId="{94024066-F442-4AAA-BA9F-740199B9A032}" type="presOf" srcId="{B2AA8B28-08B8-4993-A91F-5F51F52852B1}" destId="{14EDC889-93ED-4E57-9DA6-BE073DCCB945}" srcOrd="1" destOrd="0" presId="urn:microsoft.com/office/officeart/2005/8/layout/list1"/>
    <dgm:cxn modelId="{81E89646-68B9-47B1-AA0B-7B611BF8FA71}" type="presOf" srcId="{CDA031D6-9A8C-49C3-9D5D-D68AAC2896AC}" destId="{A14F021B-06DA-4D71-9029-74D149616C95}" srcOrd="0" destOrd="2" presId="urn:microsoft.com/office/officeart/2005/8/layout/list1"/>
    <dgm:cxn modelId="{2376A748-FC24-4DD0-B35B-265FE3DF000F}" type="presOf" srcId="{4CC7B560-E88A-44F7-9A04-0D776DA4D10F}" destId="{E26DEED2-2C52-4C77-8FDE-6698E7AEC04C}" srcOrd="0" destOrd="0" presId="urn:microsoft.com/office/officeart/2005/8/layout/list1"/>
    <dgm:cxn modelId="{DC6C4652-ADD4-4ADB-A76E-E6BE254EC8EC}" type="presOf" srcId="{4CC7B560-E88A-44F7-9A04-0D776DA4D10F}" destId="{F09F667E-E504-4613-BE80-18E3A863534E}" srcOrd="1" destOrd="0" presId="urn:microsoft.com/office/officeart/2005/8/layout/list1"/>
    <dgm:cxn modelId="{7B542A78-2110-4099-84D3-C8E78A2C25AA}" type="presOf" srcId="{C9AD44E9-23D0-4F5A-B84B-EA8B7D738716}" destId="{B32D5067-9ED0-4089-8FA5-74EB3E865446}" srcOrd="0" destOrd="2" presId="urn:microsoft.com/office/officeart/2005/8/layout/list1"/>
    <dgm:cxn modelId="{2BDACA7F-7700-40A7-9247-247058D17235}" srcId="{4CC7B560-E88A-44F7-9A04-0D776DA4D10F}" destId="{C9AD44E9-23D0-4F5A-B84B-EA8B7D738716}" srcOrd="2" destOrd="0" parTransId="{8E9CC4E8-DA05-46DC-829E-3F59281C5386}" sibTransId="{F6E3EE16-7CAC-45B8-AE64-15361521D292}"/>
    <dgm:cxn modelId="{BCB25C81-5958-455B-8168-29F071D7B27B}" type="presOf" srcId="{BC68F0B9-326C-40F8-9026-0C667AC0CCD4}" destId="{29608F33-1B41-44EA-AC08-9AFA6B071380}" srcOrd="0" destOrd="0" presId="urn:microsoft.com/office/officeart/2005/8/layout/list1"/>
    <dgm:cxn modelId="{000D1B8A-1EB9-4092-A5BC-1250ED0448C7}" type="presOf" srcId="{5E3CFEAF-3518-4D3F-9C61-62B045929852}" destId="{F5D07120-1DA2-4E6B-AD06-2DE7EE512FEC}" srcOrd="0" destOrd="1" presId="urn:microsoft.com/office/officeart/2005/8/layout/list1"/>
    <dgm:cxn modelId="{BA4BC997-C736-4083-A385-04027BBF9CFB}" type="presOf" srcId="{C4A14034-C8F5-4FA6-A354-CAEF7908E86C}" destId="{B32D5067-9ED0-4089-8FA5-74EB3E865446}" srcOrd="0" destOrd="1" presId="urn:microsoft.com/office/officeart/2005/8/layout/list1"/>
    <dgm:cxn modelId="{95FC4EAD-C068-47A2-80D4-9BBF268F1989}" srcId="{BC68F0B9-326C-40F8-9026-0C667AC0CCD4}" destId="{DD44E3D6-A9C8-4E04-8787-1024AD7C9A8D}" srcOrd="0" destOrd="0" parTransId="{B5FA8983-2DF6-4E48-8E92-AD7021CEF6BA}" sibTransId="{E2E8EEAA-52AD-4BDC-A992-0D6AD1F9266F}"/>
    <dgm:cxn modelId="{7D25A4BB-5733-4031-BBC7-52EFAE1947B0}" srcId="{B2AA8B28-08B8-4993-A91F-5F51F52852B1}" destId="{E750E174-9C74-4A29-AD97-FA0504367206}" srcOrd="0" destOrd="0" parTransId="{3A04400E-EAC4-4580-A87E-D2A84D31AB63}" sibTransId="{8DD79522-D6E3-4874-A8CA-0D1847F46097}"/>
    <dgm:cxn modelId="{6C1CBDBD-233A-4A8D-B4B3-A6B7D3694A27}" type="presOf" srcId="{B2AA8B28-08B8-4993-A91F-5F51F52852B1}" destId="{CEB389D9-C006-4EDB-8FBF-AC233946B87E}" srcOrd="0" destOrd="0" presId="urn:microsoft.com/office/officeart/2005/8/layout/list1"/>
    <dgm:cxn modelId="{25877DCB-4C5C-494F-B92A-EB797F30754B}" type="presOf" srcId="{DD44E3D6-A9C8-4E04-8787-1024AD7C9A8D}" destId="{F5D07120-1DA2-4E6B-AD06-2DE7EE512FEC}" srcOrd="0" destOrd="0" presId="urn:microsoft.com/office/officeart/2005/8/layout/list1"/>
    <dgm:cxn modelId="{A1B8EED4-62EF-4697-A30B-A5E7C8E96F61}" srcId="{B2AA8B28-08B8-4993-A91F-5F51F52852B1}" destId="{E280F84B-663F-4EB2-BDB2-2C604819F6A1}" srcOrd="1" destOrd="0" parTransId="{12CEC5B6-B8E2-4580-AF98-F3D80BC936E6}" sibTransId="{9BE9B6D2-AE42-4F6E-954E-07E1D3A0D8E0}"/>
    <dgm:cxn modelId="{EB0705D5-CCF9-4DA3-8FD1-66726EF974E5}" type="presOf" srcId="{E750E174-9C74-4A29-AD97-FA0504367206}" destId="{A14F021B-06DA-4D71-9029-74D149616C95}" srcOrd="0" destOrd="0" presId="urn:microsoft.com/office/officeart/2005/8/layout/list1"/>
    <dgm:cxn modelId="{A781D9D8-ADDC-4C25-914A-F8F2D5A78712}" srcId="{BC68F0B9-326C-40F8-9026-0C667AC0CCD4}" destId="{5E3CFEAF-3518-4D3F-9C61-62B045929852}" srcOrd="1" destOrd="0" parTransId="{63498B86-F565-4AE6-8DA7-C0D9E401E634}" sibTransId="{44918D2C-DBD6-49C1-B21F-0823C6B9FA8C}"/>
    <dgm:cxn modelId="{9E5DAEE6-5431-498E-A963-0E07E41F9079}" srcId="{B3A234B3-7DEB-4991-87B9-01039AEA89A9}" destId="{BC68F0B9-326C-40F8-9026-0C667AC0CCD4}" srcOrd="1" destOrd="0" parTransId="{FEA5DA56-8F51-4313-83AD-505927322411}" sibTransId="{B335B485-2926-4A52-9FB9-9C2FA4B2EADA}"/>
    <dgm:cxn modelId="{8B51B2F5-DEDE-4F00-8FE7-4B3A6BFFA721}" srcId="{4CC7B560-E88A-44F7-9A04-0D776DA4D10F}" destId="{C4A14034-C8F5-4FA6-A354-CAEF7908E86C}" srcOrd="1" destOrd="0" parTransId="{566D2EC9-432E-4E54-BDFB-056621E5846D}" sibTransId="{711EDA3C-8118-47D0-A5D8-92E1745E2DC0}"/>
    <dgm:cxn modelId="{9D537990-58D1-4279-B4DE-FF0EF85460B0}" type="presParOf" srcId="{B237BD86-33D1-4CB9-8D4D-EE290704DC9F}" destId="{4DD53B7F-CEFA-46E8-B749-7A8A09BE8CDF}" srcOrd="0" destOrd="0" presId="urn:microsoft.com/office/officeart/2005/8/layout/list1"/>
    <dgm:cxn modelId="{32F4027E-8A8E-4C59-957B-2E5FE6922184}" type="presParOf" srcId="{4DD53B7F-CEFA-46E8-B749-7A8A09BE8CDF}" destId="{CEB389D9-C006-4EDB-8FBF-AC233946B87E}" srcOrd="0" destOrd="0" presId="urn:microsoft.com/office/officeart/2005/8/layout/list1"/>
    <dgm:cxn modelId="{3224981B-DD2A-4517-9C3B-D0E5B3712CF2}" type="presParOf" srcId="{4DD53B7F-CEFA-46E8-B749-7A8A09BE8CDF}" destId="{14EDC889-93ED-4E57-9DA6-BE073DCCB945}" srcOrd="1" destOrd="0" presId="urn:microsoft.com/office/officeart/2005/8/layout/list1"/>
    <dgm:cxn modelId="{FEC20F2F-234B-4B42-8949-E7D0698DDBAC}" type="presParOf" srcId="{B237BD86-33D1-4CB9-8D4D-EE290704DC9F}" destId="{7AB7EDB4-B3E6-4D5A-8665-2056925928C3}" srcOrd="1" destOrd="0" presId="urn:microsoft.com/office/officeart/2005/8/layout/list1"/>
    <dgm:cxn modelId="{97010A22-FA62-441A-9FCD-BB94CA484074}" type="presParOf" srcId="{B237BD86-33D1-4CB9-8D4D-EE290704DC9F}" destId="{A14F021B-06DA-4D71-9029-74D149616C95}" srcOrd="2" destOrd="0" presId="urn:microsoft.com/office/officeart/2005/8/layout/list1"/>
    <dgm:cxn modelId="{78718476-0669-4D2A-92D6-0FB479BC6B02}" type="presParOf" srcId="{B237BD86-33D1-4CB9-8D4D-EE290704DC9F}" destId="{4CECB975-A571-4EB7-8F3F-D75B1D7A9289}" srcOrd="3" destOrd="0" presId="urn:microsoft.com/office/officeart/2005/8/layout/list1"/>
    <dgm:cxn modelId="{A94B81FE-9A7E-4777-B530-180C4DC9DBB1}" type="presParOf" srcId="{B237BD86-33D1-4CB9-8D4D-EE290704DC9F}" destId="{14B6941D-13D0-4C04-900A-049BA1D3F430}" srcOrd="4" destOrd="0" presId="urn:microsoft.com/office/officeart/2005/8/layout/list1"/>
    <dgm:cxn modelId="{C268D4D7-0370-4D1C-AE4F-934A84B67A5B}" type="presParOf" srcId="{14B6941D-13D0-4C04-900A-049BA1D3F430}" destId="{29608F33-1B41-44EA-AC08-9AFA6B071380}" srcOrd="0" destOrd="0" presId="urn:microsoft.com/office/officeart/2005/8/layout/list1"/>
    <dgm:cxn modelId="{76D54D07-AA73-4357-84E7-86050704C182}" type="presParOf" srcId="{14B6941D-13D0-4C04-900A-049BA1D3F430}" destId="{101A75D7-CFCE-433D-820A-E74F5054686C}" srcOrd="1" destOrd="0" presId="urn:microsoft.com/office/officeart/2005/8/layout/list1"/>
    <dgm:cxn modelId="{7BC0FC23-CB93-49D5-8A04-73CF6A5B4D99}" type="presParOf" srcId="{B237BD86-33D1-4CB9-8D4D-EE290704DC9F}" destId="{E94454DC-B4B1-48D6-BE4D-AE867C8B690B}" srcOrd="5" destOrd="0" presId="urn:microsoft.com/office/officeart/2005/8/layout/list1"/>
    <dgm:cxn modelId="{150380DF-8E62-4BC2-BD77-22375B215248}" type="presParOf" srcId="{B237BD86-33D1-4CB9-8D4D-EE290704DC9F}" destId="{F5D07120-1DA2-4E6B-AD06-2DE7EE512FEC}" srcOrd="6" destOrd="0" presId="urn:microsoft.com/office/officeart/2005/8/layout/list1"/>
    <dgm:cxn modelId="{B45FCAA3-559D-44D5-88AB-D18681DE8BFC}" type="presParOf" srcId="{B237BD86-33D1-4CB9-8D4D-EE290704DC9F}" destId="{3C33AF2C-4F77-462A-81DA-6803E3624714}" srcOrd="7" destOrd="0" presId="urn:microsoft.com/office/officeart/2005/8/layout/list1"/>
    <dgm:cxn modelId="{9E460E5D-30C6-40F9-B35A-F7156B6DAAB0}" type="presParOf" srcId="{B237BD86-33D1-4CB9-8D4D-EE290704DC9F}" destId="{B54F785E-0CE2-4FE1-B560-9C6AA7538754}" srcOrd="8" destOrd="0" presId="urn:microsoft.com/office/officeart/2005/8/layout/list1"/>
    <dgm:cxn modelId="{2D198E83-E9A3-406F-BE18-2E2D8A73CB1C}" type="presParOf" srcId="{B54F785E-0CE2-4FE1-B560-9C6AA7538754}" destId="{E26DEED2-2C52-4C77-8FDE-6698E7AEC04C}" srcOrd="0" destOrd="0" presId="urn:microsoft.com/office/officeart/2005/8/layout/list1"/>
    <dgm:cxn modelId="{1C475DC6-5DEE-431C-A3F7-851FA1B940ED}" type="presParOf" srcId="{B54F785E-0CE2-4FE1-B560-9C6AA7538754}" destId="{F09F667E-E504-4613-BE80-18E3A863534E}" srcOrd="1" destOrd="0" presId="urn:microsoft.com/office/officeart/2005/8/layout/list1"/>
    <dgm:cxn modelId="{030B135A-1458-4E09-9EEA-6199AD8F663E}" type="presParOf" srcId="{B237BD86-33D1-4CB9-8D4D-EE290704DC9F}" destId="{485A5E77-D122-4FA3-B7B7-77473010F1EB}" srcOrd="9" destOrd="0" presId="urn:microsoft.com/office/officeart/2005/8/layout/list1"/>
    <dgm:cxn modelId="{7A8A3FB1-AEF0-42FD-AE11-BE69053A581B}" type="presParOf" srcId="{B237BD86-33D1-4CB9-8D4D-EE290704DC9F}" destId="{B32D5067-9ED0-4089-8FA5-74EB3E86544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2BEFE5-3C24-4317-93C5-6AA6AC74C6D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5FF976-C9EB-4617-9448-1D486B5E1703}">
      <dgm:prSet/>
      <dgm:spPr/>
      <dgm:t>
        <a:bodyPr/>
        <a:lstStyle/>
        <a:p>
          <a:endParaRPr lang="en-US" dirty="0"/>
        </a:p>
      </dgm:t>
    </dgm:pt>
    <dgm:pt modelId="{4B138B5A-CB3F-4F33-938D-83ACE4657D53}" type="parTrans" cxnId="{7F6E41AD-6E7C-4158-947E-BA8E7FD4FF18}">
      <dgm:prSet/>
      <dgm:spPr/>
      <dgm:t>
        <a:bodyPr/>
        <a:lstStyle/>
        <a:p>
          <a:endParaRPr lang="en-US"/>
        </a:p>
      </dgm:t>
    </dgm:pt>
    <dgm:pt modelId="{DA5F7668-4814-447C-89B4-4745D1F5E447}" type="sibTrans" cxnId="{7F6E41AD-6E7C-4158-947E-BA8E7FD4FF18}">
      <dgm:prSet/>
      <dgm:spPr/>
      <dgm:t>
        <a:bodyPr/>
        <a:lstStyle/>
        <a:p>
          <a:endParaRPr lang="en-US"/>
        </a:p>
      </dgm:t>
    </dgm:pt>
    <dgm:pt modelId="{28D2A956-9BDC-4CDF-99D8-5137FF3740C4}">
      <dgm:prSet/>
      <dgm:spPr/>
      <dgm:t>
        <a:bodyPr/>
        <a:lstStyle/>
        <a:p>
          <a:r>
            <a:rPr lang="en-US"/>
            <a:t>Topic change</a:t>
          </a:r>
        </a:p>
      </dgm:t>
    </dgm:pt>
    <dgm:pt modelId="{9F8FA5D5-4C16-46DD-A6E0-FD360F3EF76B}" type="parTrans" cxnId="{CBDCAE09-9C53-4348-B6DB-DA6F3BA01778}">
      <dgm:prSet/>
      <dgm:spPr/>
      <dgm:t>
        <a:bodyPr/>
        <a:lstStyle/>
        <a:p>
          <a:endParaRPr lang="en-US"/>
        </a:p>
      </dgm:t>
    </dgm:pt>
    <dgm:pt modelId="{F1C79963-B098-4036-A8B3-AC7C49940B8D}" type="sibTrans" cxnId="{CBDCAE09-9C53-4348-B6DB-DA6F3BA01778}">
      <dgm:prSet/>
      <dgm:spPr/>
      <dgm:t>
        <a:bodyPr/>
        <a:lstStyle/>
        <a:p>
          <a:endParaRPr lang="en-US"/>
        </a:p>
      </dgm:t>
    </dgm:pt>
    <dgm:pt modelId="{5EBAF505-CFDA-49F1-99E7-65C0423F5883}">
      <dgm:prSet/>
      <dgm:spPr/>
      <dgm:t>
        <a:bodyPr/>
        <a:lstStyle/>
        <a:p>
          <a:r>
            <a:rPr lang="en-US"/>
            <a:t>Puns</a:t>
          </a:r>
        </a:p>
      </dgm:t>
    </dgm:pt>
    <dgm:pt modelId="{0F9A13BA-24C2-4DBF-8837-3C80962FD443}" type="parTrans" cxnId="{00B77171-2A86-4206-B597-DFD6386E2E90}">
      <dgm:prSet/>
      <dgm:spPr/>
      <dgm:t>
        <a:bodyPr/>
        <a:lstStyle/>
        <a:p>
          <a:endParaRPr lang="en-US"/>
        </a:p>
      </dgm:t>
    </dgm:pt>
    <dgm:pt modelId="{080B6F28-BDF9-487D-B336-65A489C5DD23}" type="sibTrans" cxnId="{00B77171-2A86-4206-B597-DFD6386E2E90}">
      <dgm:prSet/>
      <dgm:spPr/>
      <dgm:t>
        <a:bodyPr/>
        <a:lstStyle/>
        <a:p>
          <a:endParaRPr lang="en-US"/>
        </a:p>
      </dgm:t>
    </dgm:pt>
    <dgm:pt modelId="{02A7912F-E58D-422F-ABE4-19FA8255E6FE}">
      <dgm:prSet/>
      <dgm:spPr/>
      <dgm:t>
        <a:bodyPr/>
        <a:lstStyle/>
        <a:p>
          <a:r>
            <a:rPr lang="en-US"/>
            <a:t>Emphasis</a:t>
          </a:r>
        </a:p>
      </dgm:t>
    </dgm:pt>
    <dgm:pt modelId="{4FBD1A3B-BACD-48EF-B66E-1CA66F3305E7}" type="parTrans" cxnId="{892A57A1-171A-4825-8976-42373B4E93BD}">
      <dgm:prSet/>
      <dgm:spPr/>
      <dgm:t>
        <a:bodyPr/>
        <a:lstStyle/>
        <a:p>
          <a:endParaRPr lang="en-US"/>
        </a:p>
      </dgm:t>
    </dgm:pt>
    <dgm:pt modelId="{086C9054-E3BC-4B4F-8E27-EF4D04E57346}" type="sibTrans" cxnId="{892A57A1-171A-4825-8976-42373B4E93BD}">
      <dgm:prSet/>
      <dgm:spPr/>
      <dgm:t>
        <a:bodyPr/>
        <a:lstStyle/>
        <a:p>
          <a:endParaRPr lang="en-US"/>
        </a:p>
      </dgm:t>
    </dgm:pt>
    <dgm:pt modelId="{AE766FF1-6B8C-4FD0-A199-53BF29591604}">
      <dgm:prSet/>
      <dgm:spPr/>
      <dgm:t>
        <a:bodyPr/>
        <a:lstStyle/>
        <a:p>
          <a:r>
            <a:rPr lang="en-US"/>
            <a:t>Emotion</a:t>
          </a:r>
        </a:p>
      </dgm:t>
    </dgm:pt>
    <dgm:pt modelId="{C4BBB2B9-490A-46C5-A8B7-9449376E155C}" type="parTrans" cxnId="{177671FC-1257-42A6-A961-81DA911E571D}">
      <dgm:prSet/>
      <dgm:spPr/>
      <dgm:t>
        <a:bodyPr/>
        <a:lstStyle/>
        <a:p>
          <a:endParaRPr lang="en-US"/>
        </a:p>
      </dgm:t>
    </dgm:pt>
    <dgm:pt modelId="{6A2FD82B-0B8C-4E40-8F73-E4960C7B4D0A}" type="sibTrans" cxnId="{177671FC-1257-42A6-A961-81DA911E571D}">
      <dgm:prSet/>
      <dgm:spPr/>
      <dgm:t>
        <a:bodyPr/>
        <a:lstStyle/>
        <a:p>
          <a:endParaRPr lang="en-US"/>
        </a:p>
      </dgm:t>
    </dgm:pt>
    <dgm:pt modelId="{5910120D-61BA-4DA0-A2D1-D9ECDE54E3E9}">
      <dgm:prSet/>
      <dgm:spPr/>
      <dgm:t>
        <a:bodyPr/>
        <a:lstStyle/>
        <a:p>
          <a:r>
            <a:rPr lang="en-US"/>
            <a:t>Reported Speech</a:t>
          </a:r>
        </a:p>
      </dgm:t>
    </dgm:pt>
    <dgm:pt modelId="{96C48438-09BF-45F6-B47A-3F9E54CE1332}" type="parTrans" cxnId="{C1632621-F20D-447D-8C3F-FEA09849F85F}">
      <dgm:prSet/>
      <dgm:spPr/>
      <dgm:t>
        <a:bodyPr/>
        <a:lstStyle/>
        <a:p>
          <a:endParaRPr lang="en-US"/>
        </a:p>
      </dgm:t>
    </dgm:pt>
    <dgm:pt modelId="{4F5601F2-0B40-4C5D-AB50-7103E3436F8C}" type="sibTrans" cxnId="{C1632621-F20D-447D-8C3F-FEA09849F85F}">
      <dgm:prSet/>
      <dgm:spPr/>
      <dgm:t>
        <a:bodyPr/>
        <a:lstStyle/>
        <a:p>
          <a:endParaRPr lang="en-US"/>
        </a:p>
      </dgm:t>
    </dgm:pt>
    <dgm:pt modelId="{F441ACD1-DCC3-40A1-8A86-24C5D975A0D5}" type="pres">
      <dgm:prSet presAssocID="{862BEFE5-3C24-4317-93C5-6AA6AC74C6D0}" presName="vert0" presStyleCnt="0">
        <dgm:presLayoutVars>
          <dgm:dir/>
          <dgm:animOne val="branch"/>
          <dgm:animLvl val="lvl"/>
        </dgm:presLayoutVars>
      </dgm:prSet>
      <dgm:spPr/>
    </dgm:pt>
    <dgm:pt modelId="{E6304004-93E4-43E2-8E5C-BFA075CA5E1A}" type="pres">
      <dgm:prSet presAssocID="{565FF976-C9EB-4617-9448-1D486B5E1703}" presName="thickLine" presStyleLbl="alignNode1" presStyleIdx="0" presStyleCnt="1"/>
      <dgm:spPr/>
    </dgm:pt>
    <dgm:pt modelId="{A3950D32-3F24-43A6-81A4-27E7C18E2154}" type="pres">
      <dgm:prSet presAssocID="{565FF976-C9EB-4617-9448-1D486B5E1703}" presName="horz1" presStyleCnt="0"/>
      <dgm:spPr/>
    </dgm:pt>
    <dgm:pt modelId="{F2AB4226-8948-4B79-BBA2-95123B36883D}" type="pres">
      <dgm:prSet presAssocID="{565FF976-C9EB-4617-9448-1D486B5E1703}" presName="tx1" presStyleLbl="revTx" presStyleIdx="0" presStyleCnt="6"/>
      <dgm:spPr/>
    </dgm:pt>
    <dgm:pt modelId="{A6CAC2EF-76AC-41BC-A935-26CC783C989B}" type="pres">
      <dgm:prSet presAssocID="{565FF976-C9EB-4617-9448-1D486B5E1703}" presName="vert1" presStyleCnt="0"/>
      <dgm:spPr/>
    </dgm:pt>
    <dgm:pt modelId="{2DF232FA-9FC9-4C81-AE74-166BABFD5DF1}" type="pres">
      <dgm:prSet presAssocID="{28D2A956-9BDC-4CDF-99D8-5137FF3740C4}" presName="vertSpace2a" presStyleCnt="0"/>
      <dgm:spPr/>
    </dgm:pt>
    <dgm:pt modelId="{0279FC7C-1360-4106-ACE1-DE529483B6D2}" type="pres">
      <dgm:prSet presAssocID="{28D2A956-9BDC-4CDF-99D8-5137FF3740C4}" presName="horz2" presStyleCnt="0"/>
      <dgm:spPr/>
    </dgm:pt>
    <dgm:pt modelId="{B9C34044-DF24-455C-8768-83E2DD9F306C}" type="pres">
      <dgm:prSet presAssocID="{28D2A956-9BDC-4CDF-99D8-5137FF3740C4}" presName="horzSpace2" presStyleCnt="0"/>
      <dgm:spPr/>
    </dgm:pt>
    <dgm:pt modelId="{2C082FEC-0319-4033-9247-A927AE90EDF8}" type="pres">
      <dgm:prSet presAssocID="{28D2A956-9BDC-4CDF-99D8-5137FF3740C4}" presName="tx2" presStyleLbl="revTx" presStyleIdx="1" presStyleCnt="6"/>
      <dgm:spPr/>
    </dgm:pt>
    <dgm:pt modelId="{A712A6E4-A904-4D06-843F-F6603AC91127}" type="pres">
      <dgm:prSet presAssocID="{28D2A956-9BDC-4CDF-99D8-5137FF3740C4}" presName="vert2" presStyleCnt="0"/>
      <dgm:spPr/>
    </dgm:pt>
    <dgm:pt modelId="{4E9ED0A8-0C03-46B7-A8BB-EDF8412D1590}" type="pres">
      <dgm:prSet presAssocID="{28D2A956-9BDC-4CDF-99D8-5137FF3740C4}" presName="thinLine2b" presStyleLbl="callout" presStyleIdx="0" presStyleCnt="5"/>
      <dgm:spPr/>
    </dgm:pt>
    <dgm:pt modelId="{2561FBD6-9CF2-48E6-BCA7-F41BF300B5EA}" type="pres">
      <dgm:prSet presAssocID="{28D2A956-9BDC-4CDF-99D8-5137FF3740C4}" presName="vertSpace2b" presStyleCnt="0"/>
      <dgm:spPr/>
    </dgm:pt>
    <dgm:pt modelId="{EBF90CA2-C6F5-4E66-91CE-CAA6811F876F}" type="pres">
      <dgm:prSet presAssocID="{5EBAF505-CFDA-49F1-99E7-65C0423F5883}" presName="horz2" presStyleCnt="0"/>
      <dgm:spPr/>
    </dgm:pt>
    <dgm:pt modelId="{DEE5E4E4-EC5D-4F7E-AE60-C755D28AEADA}" type="pres">
      <dgm:prSet presAssocID="{5EBAF505-CFDA-49F1-99E7-65C0423F5883}" presName="horzSpace2" presStyleCnt="0"/>
      <dgm:spPr/>
    </dgm:pt>
    <dgm:pt modelId="{62D4B056-4CB9-4F52-99C7-A6760E392328}" type="pres">
      <dgm:prSet presAssocID="{5EBAF505-CFDA-49F1-99E7-65C0423F5883}" presName="tx2" presStyleLbl="revTx" presStyleIdx="2" presStyleCnt="6"/>
      <dgm:spPr/>
    </dgm:pt>
    <dgm:pt modelId="{4E63BB46-06C7-4DA8-A076-471943920B03}" type="pres">
      <dgm:prSet presAssocID="{5EBAF505-CFDA-49F1-99E7-65C0423F5883}" presName="vert2" presStyleCnt="0"/>
      <dgm:spPr/>
    </dgm:pt>
    <dgm:pt modelId="{F25B55B6-4B66-4CBB-AAFA-19D51BBCEB87}" type="pres">
      <dgm:prSet presAssocID="{5EBAF505-CFDA-49F1-99E7-65C0423F5883}" presName="thinLine2b" presStyleLbl="callout" presStyleIdx="1" presStyleCnt="5"/>
      <dgm:spPr/>
    </dgm:pt>
    <dgm:pt modelId="{12676DE0-D9F6-439A-9C17-D338DD25BB5C}" type="pres">
      <dgm:prSet presAssocID="{5EBAF505-CFDA-49F1-99E7-65C0423F5883}" presName="vertSpace2b" presStyleCnt="0"/>
      <dgm:spPr/>
    </dgm:pt>
    <dgm:pt modelId="{E45FA288-A5C9-493B-A297-B13DD7C43422}" type="pres">
      <dgm:prSet presAssocID="{02A7912F-E58D-422F-ABE4-19FA8255E6FE}" presName="horz2" presStyleCnt="0"/>
      <dgm:spPr/>
    </dgm:pt>
    <dgm:pt modelId="{061008B7-1F65-4990-8206-DB78184DF9CB}" type="pres">
      <dgm:prSet presAssocID="{02A7912F-E58D-422F-ABE4-19FA8255E6FE}" presName="horzSpace2" presStyleCnt="0"/>
      <dgm:spPr/>
    </dgm:pt>
    <dgm:pt modelId="{16C71F83-486B-44A9-A582-CD71CC393546}" type="pres">
      <dgm:prSet presAssocID="{02A7912F-E58D-422F-ABE4-19FA8255E6FE}" presName="tx2" presStyleLbl="revTx" presStyleIdx="3" presStyleCnt="6"/>
      <dgm:spPr/>
    </dgm:pt>
    <dgm:pt modelId="{C30FDD4A-D3FA-47E1-ADC2-A6C108893C48}" type="pres">
      <dgm:prSet presAssocID="{02A7912F-E58D-422F-ABE4-19FA8255E6FE}" presName="vert2" presStyleCnt="0"/>
      <dgm:spPr/>
    </dgm:pt>
    <dgm:pt modelId="{8CE7D54F-FE8A-4184-9F5A-41F9D23C8DBC}" type="pres">
      <dgm:prSet presAssocID="{02A7912F-E58D-422F-ABE4-19FA8255E6FE}" presName="thinLine2b" presStyleLbl="callout" presStyleIdx="2" presStyleCnt="5"/>
      <dgm:spPr/>
    </dgm:pt>
    <dgm:pt modelId="{CC337967-5B7D-489D-9B19-EC31B63DD4FB}" type="pres">
      <dgm:prSet presAssocID="{02A7912F-E58D-422F-ABE4-19FA8255E6FE}" presName="vertSpace2b" presStyleCnt="0"/>
      <dgm:spPr/>
    </dgm:pt>
    <dgm:pt modelId="{9D426E19-8306-4477-8517-4E8F3EB39A19}" type="pres">
      <dgm:prSet presAssocID="{AE766FF1-6B8C-4FD0-A199-53BF29591604}" presName="horz2" presStyleCnt="0"/>
      <dgm:spPr/>
    </dgm:pt>
    <dgm:pt modelId="{288E67E8-A688-4AE7-88AA-033FDC79E02B}" type="pres">
      <dgm:prSet presAssocID="{AE766FF1-6B8C-4FD0-A199-53BF29591604}" presName="horzSpace2" presStyleCnt="0"/>
      <dgm:spPr/>
    </dgm:pt>
    <dgm:pt modelId="{60EE3393-F42C-4040-9CC7-DFAF9DFD9E5D}" type="pres">
      <dgm:prSet presAssocID="{AE766FF1-6B8C-4FD0-A199-53BF29591604}" presName="tx2" presStyleLbl="revTx" presStyleIdx="4" presStyleCnt="6"/>
      <dgm:spPr/>
    </dgm:pt>
    <dgm:pt modelId="{F7524628-44BE-4B73-802C-77B39AC02DB2}" type="pres">
      <dgm:prSet presAssocID="{AE766FF1-6B8C-4FD0-A199-53BF29591604}" presName="vert2" presStyleCnt="0"/>
      <dgm:spPr/>
    </dgm:pt>
    <dgm:pt modelId="{6C875304-E025-46B6-ABAE-C1B999124D30}" type="pres">
      <dgm:prSet presAssocID="{AE766FF1-6B8C-4FD0-A199-53BF29591604}" presName="thinLine2b" presStyleLbl="callout" presStyleIdx="3" presStyleCnt="5"/>
      <dgm:spPr/>
    </dgm:pt>
    <dgm:pt modelId="{9DF2CF73-29B5-4ED2-9C6F-8BA4CFEF409B}" type="pres">
      <dgm:prSet presAssocID="{AE766FF1-6B8C-4FD0-A199-53BF29591604}" presName="vertSpace2b" presStyleCnt="0"/>
      <dgm:spPr/>
    </dgm:pt>
    <dgm:pt modelId="{184EFA16-C019-4CE2-B7FE-1DB36EF2D668}" type="pres">
      <dgm:prSet presAssocID="{5910120D-61BA-4DA0-A2D1-D9ECDE54E3E9}" presName="horz2" presStyleCnt="0"/>
      <dgm:spPr/>
    </dgm:pt>
    <dgm:pt modelId="{86C9F81F-346C-4ABE-BF01-2FFF2B7E6DD2}" type="pres">
      <dgm:prSet presAssocID="{5910120D-61BA-4DA0-A2D1-D9ECDE54E3E9}" presName="horzSpace2" presStyleCnt="0"/>
      <dgm:spPr/>
    </dgm:pt>
    <dgm:pt modelId="{C18F5193-6533-4700-9D5D-1678FC940DFE}" type="pres">
      <dgm:prSet presAssocID="{5910120D-61BA-4DA0-A2D1-D9ECDE54E3E9}" presName="tx2" presStyleLbl="revTx" presStyleIdx="5" presStyleCnt="6"/>
      <dgm:spPr/>
    </dgm:pt>
    <dgm:pt modelId="{955FC91C-28BD-499A-A2E5-C936E3FF708E}" type="pres">
      <dgm:prSet presAssocID="{5910120D-61BA-4DA0-A2D1-D9ECDE54E3E9}" presName="vert2" presStyleCnt="0"/>
      <dgm:spPr/>
    </dgm:pt>
    <dgm:pt modelId="{1575E7C7-CC2D-41AA-982B-F629C315FD38}" type="pres">
      <dgm:prSet presAssocID="{5910120D-61BA-4DA0-A2D1-D9ECDE54E3E9}" presName="thinLine2b" presStyleLbl="callout" presStyleIdx="4" presStyleCnt="5"/>
      <dgm:spPr/>
    </dgm:pt>
    <dgm:pt modelId="{C3A77DE0-3285-4848-B64F-8A5A4273F7BA}" type="pres">
      <dgm:prSet presAssocID="{5910120D-61BA-4DA0-A2D1-D9ECDE54E3E9}" presName="vertSpace2b" presStyleCnt="0"/>
      <dgm:spPr/>
    </dgm:pt>
  </dgm:ptLst>
  <dgm:cxnLst>
    <dgm:cxn modelId="{CBDCAE09-9C53-4348-B6DB-DA6F3BA01778}" srcId="{565FF976-C9EB-4617-9448-1D486B5E1703}" destId="{28D2A956-9BDC-4CDF-99D8-5137FF3740C4}" srcOrd="0" destOrd="0" parTransId="{9F8FA5D5-4C16-46DD-A6E0-FD360F3EF76B}" sibTransId="{F1C79963-B098-4036-A8B3-AC7C49940B8D}"/>
    <dgm:cxn modelId="{02EDB60E-A957-47FB-A46F-316248F23792}" type="presOf" srcId="{02A7912F-E58D-422F-ABE4-19FA8255E6FE}" destId="{16C71F83-486B-44A9-A582-CD71CC393546}" srcOrd="0" destOrd="0" presId="urn:microsoft.com/office/officeart/2008/layout/LinedList"/>
    <dgm:cxn modelId="{C8233818-DFD3-47BE-AD23-9F3415BFB7B7}" type="presOf" srcId="{AE766FF1-6B8C-4FD0-A199-53BF29591604}" destId="{60EE3393-F42C-4040-9CC7-DFAF9DFD9E5D}" srcOrd="0" destOrd="0" presId="urn:microsoft.com/office/officeart/2008/layout/LinedList"/>
    <dgm:cxn modelId="{C1632621-F20D-447D-8C3F-FEA09849F85F}" srcId="{565FF976-C9EB-4617-9448-1D486B5E1703}" destId="{5910120D-61BA-4DA0-A2D1-D9ECDE54E3E9}" srcOrd="4" destOrd="0" parTransId="{96C48438-09BF-45F6-B47A-3F9E54CE1332}" sibTransId="{4F5601F2-0B40-4C5D-AB50-7103E3436F8C}"/>
    <dgm:cxn modelId="{8F7F2066-68CA-4BBB-BF75-08B39A697B58}" type="presOf" srcId="{5910120D-61BA-4DA0-A2D1-D9ECDE54E3E9}" destId="{C18F5193-6533-4700-9D5D-1678FC940DFE}" srcOrd="0" destOrd="0" presId="urn:microsoft.com/office/officeart/2008/layout/LinedList"/>
    <dgm:cxn modelId="{451A4B66-629D-4A54-98AD-80484042A5BE}" type="presOf" srcId="{5EBAF505-CFDA-49F1-99E7-65C0423F5883}" destId="{62D4B056-4CB9-4F52-99C7-A6760E392328}" srcOrd="0" destOrd="0" presId="urn:microsoft.com/office/officeart/2008/layout/LinedList"/>
    <dgm:cxn modelId="{00B77171-2A86-4206-B597-DFD6386E2E90}" srcId="{565FF976-C9EB-4617-9448-1D486B5E1703}" destId="{5EBAF505-CFDA-49F1-99E7-65C0423F5883}" srcOrd="1" destOrd="0" parTransId="{0F9A13BA-24C2-4DBF-8837-3C80962FD443}" sibTransId="{080B6F28-BDF9-487D-B336-65A489C5DD23}"/>
    <dgm:cxn modelId="{9C66DE7B-F444-4A53-97B4-9E301BC9B96C}" type="presOf" srcId="{28D2A956-9BDC-4CDF-99D8-5137FF3740C4}" destId="{2C082FEC-0319-4033-9247-A927AE90EDF8}" srcOrd="0" destOrd="0" presId="urn:microsoft.com/office/officeart/2008/layout/LinedList"/>
    <dgm:cxn modelId="{892A57A1-171A-4825-8976-42373B4E93BD}" srcId="{565FF976-C9EB-4617-9448-1D486B5E1703}" destId="{02A7912F-E58D-422F-ABE4-19FA8255E6FE}" srcOrd="2" destOrd="0" parTransId="{4FBD1A3B-BACD-48EF-B66E-1CA66F3305E7}" sibTransId="{086C9054-E3BC-4B4F-8E27-EF4D04E57346}"/>
    <dgm:cxn modelId="{7F6E41AD-6E7C-4158-947E-BA8E7FD4FF18}" srcId="{862BEFE5-3C24-4317-93C5-6AA6AC74C6D0}" destId="{565FF976-C9EB-4617-9448-1D486B5E1703}" srcOrd="0" destOrd="0" parTransId="{4B138B5A-CB3F-4F33-938D-83ACE4657D53}" sibTransId="{DA5F7668-4814-447C-89B4-4745D1F5E447}"/>
    <dgm:cxn modelId="{549EA9BF-71CC-4E93-B572-3DAEB5639985}" type="presOf" srcId="{565FF976-C9EB-4617-9448-1D486B5E1703}" destId="{F2AB4226-8948-4B79-BBA2-95123B36883D}" srcOrd="0" destOrd="0" presId="urn:microsoft.com/office/officeart/2008/layout/LinedList"/>
    <dgm:cxn modelId="{C8FB1DE7-84F2-4E54-A4B6-CE835A947E1B}" type="presOf" srcId="{862BEFE5-3C24-4317-93C5-6AA6AC74C6D0}" destId="{F441ACD1-DCC3-40A1-8A86-24C5D975A0D5}" srcOrd="0" destOrd="0" presId="urn:microsoft.com/office/officeart/2008/layout/LinedList"/>
    <dgm:cxn modelId="{177671FC-1257-42A6-A961-81DA911E571D}" srcId="{565FF976-C9EB-4617-9448-1D486B5E1703}" destId="{AE766FF1-6B8C-4FD0-A199-53BF29591604}" srcOrd="3" destOrd="0" parTransId="{C4BBB2B9-490A-46C5-A8B7-9449376E155C}" sibTransId="{6A2FD82B-0B8C-4E40-8F73-E4960C7B4D0A}"/>
    <dgm:cxn modelId="{92B56EE9-FC10-47A4-A2E3-076324030DBD}" type="presParOf" srcId="{F441ACD1-DCC3-40A1-8A86-24C5D975A0D5}" destId="{E6304004-93E4-43E2-8E5C-BFA075CA5E1A}" srcOrd="0" destOrd="0" presId="urn:microsoft.com/office/officeart/2008/layout/LinedList"/>
    <dgm:cxn modelId="{4839B1D9-0B3B-4351-84F1-6BE27E43515D}" type="presParOf" srcId="{F441ACD1-DCC3-40A1-8A86-24C5D975A0D5}" destId="{A3950D32-3F24-43A6-81A4-27E7C18E2154}" srcOrd="1" destOrd="0" presId="urn:microsoft.com/office/officeart/2008/layout/LinedList"/>
    <dgm:cxn modelId="{DFAD0919-A52E-43CE-8EBA-D1D75065E187}" type="presParOf" srcId="{A3950D32-3F24-43A6-81A4-27E7C18E2154}" destId="{F2AB4226-8948-4B79-BBA2-95123B36883D}" srcOrd="0" destOrd="0" presId="urn:microsoft.com/office/officeart/2008/layout/LinedList"/>
    <dgm:cxn modelId="{6141ED94-130D-490A-B640-1DB295052BC0}" type="presParOf" srcId="{A3950D32-3F24-43A6-81A4-27E7C18E2154}" destId="{A6CAC2EF-76AC-41BC-A935-26CC783C989B}" srcOrd="1" destOrd="0" presId="urn:microsoft.com/office/officeart/2008/layout/LinedList"/>
    <dgm:cxn modelId="{A975727A-A6C9-4A44-AE08-0508C2A5C5A9}" type="presParOf" srcId="{A6CAC2EF-76AC-41BC-A935-26CC783C989B}" destId="{2DF232FA-9FC9-4C81-AE74-166BABFD5DF1}" srcOrd="0" destOrd="0" presId="urn:microsoft.com/office/officeart/2008/layout/LinedList"/>
    <dgm:cxn modelId="{DA1DE576-541B-4718-9404-7BFEE67110B2}" type="presParOf" srcId="{A6CAC2EF-76AC-41BC-A935-26CC783C989B}" destId="{0279FC7C-1360-4106-ACE1-DE529483B6D2}" srcOrd="1" destOrd="0" presId="urn:microsoft.com/office/officeart/2008/layout/LinedList"/>
    <dgm:cxn modelId="{6E29CA43-041F-477E-AD72-3D8FB7B09165}" type="presParOf" srcId="{0279FC7C-1360-4106-ACE1-DE529483B6D2}" destId="{B9C34044-DF24-455C-8768-83E2DD9F306C}" srcOrd="0" destOrd="0" presId="urn:microsoft.com/office/officeart/2008/layout/LinedList"/>
    <dgm:cxn modelId="{9B33AA96-FC6E-440D-B35B-59DCED74BE0D}" type="presParOf" srcId="{0279FC7C-1360-4106-ACE1-DE529483B6D2}" destId="{2C082FEC-0319-4033-9247-A927AE90EDF8}" srcOrd="1" destOrd="0" presId="urn:microsoft.com/office/officeart/2008/layout/LinedList"/>
    <dgm:cxn modelId="{D088334A-3D10-4CCC-875C-B5F512D6D91A}" type="presParOf" srcId="{0279FC7C-1360-4106-ACE1-DE529483B6D2}" destId="{A712A6E4-A904-4D06-843F-F6603AC91127}" srcOrd="2" destOrd="0" presId="urn:microsoft.com/office/officeart/2008/layout/LinedList"/>
    <dgm:cxn modelId="{37CDACB0-E5A6-4C71-9954-CE1FCAE37A0F}" type="presParOf" srcId="{A6CAC2EF-76AC-41BC-A935-26CC783C989B}" destId="{4E9ED0A8-0C03-46B7-A8BB-EDF8412D1590}" srcOrd="2" destOrd="0" presId="urn:microsoft.com/office/officeart/2008/layout/LinedList"/>
    <dgm:cxn modelId="{399A3354-60DE-48CB-9AAF-F947EF655A62}" type="presParOf" srcId="{A6CAC2EF-76AC-41BC-A935-26CC783C989B}" destId="{2561FBD6-9CF2-48E6-BCA7-F41BF300B5EA}" srcOrd="3" destOrd="0" presId="urn:microsoft.com/office/officeart/2008/layout/LinedList"/>
    <dgm:cxn modelId="{C64FE388-9942-4363-84E7-78D59BC00187}" type="presParOf" srcId="{A6CAC2EF-76AC-41BC-A935-26CC783C989B}" destId="{EBF90CA2-C6F5-4E66-91CE-CAA6811F876F}" srcOrd="4" destOrd="0" presId="urn:microsoft.com/office/officeart/2008/layout/LinedList"/>
    <dgm:cxn modelId="{23A407DE-86D7-44CF-AE1B-E186EF71B44B}" type="presParOf" srcId="{EBF90CA2-C6F5-4E66-91CE-CAA6811F876F}" destId="{DEE5E4E4-EC5D-4F7E-AE60-C755D28AEADA}" srcOrd="0" destOrd="0" presId="urn:microsoft.com/office/officeart/2008/layout/LinedList"/>
    <dgm:cxn modelId="{1DB28DD6-77B5-49BE-9B8B-E04AD16FBC8B}" type="presParOf" srcId="{EBF90CA2-C6F5-4E66-91CE-CAA6811F876F}" destId="{62D4B056-4CB9-4F52-99C7-A6760E392328}" srcOrd="1" destOrd="0" presId="urn:microsoft.com/office/officeart/2008/layout/LinedList"/>
    <dgm:cxn modelId="{DFF2D00F-FCF6-4137-8919-5CFAAFEB91B2}" type="presParOf" srcId="{EBF90CA2-C6F5-4E66-91CE-CAA6811F876F}" destId="{4E63BB46-06C7-4DA8-A076-471943920B03}" srcOrd="2" destOrd="0" presId="urn:microsoft.com/office/officeart/2008/layout/LinedList"/>
    <dgm:cxn modelId="{FBD24A71-188E-49D8-A5B8-AFEC57BFBB35}" type="presParOf" srcId="{A6CAC2EF-76AC-41BC-A935-26CC783C989B}" destId="{F25B55B6-4B66-4CBB-AAFA-19D51BBCEB87}" srcOrd="5" destOrd="0" presId="urn:microsoft.com/office/officeart/2008/layout/LinedList"/>
    <dgm:cxn modelId="{91A26858-1068-4EC5-82F2-8E29A1DF778A}" type="presParOf" srcId="{A6CAC2EF-76AC-41BC-A935-26CC783C989B}" destId="{12676DE0-D9F6-439A-9C17-D338DD25BB5C}" srcOrd="6" destOrd="0" presId="urn:microsoft.com/office/officeart/2008/layout/LinedList"/>
    <dgm:cxn modelId="{E9DF93F4-4508-4270-BBD9-8727DA14476D}" type="presParOf" srcId="{A6CAC2EF-76AC-41BC-A935-26CC783C989B}" destId="{E45FA288-A5C9-493B-A297-B13DD7C43422}" srcOrd="7" destOrd="0" presId="urn:microsoft.com/office/officeart/2008/layout/LinedList"/>
    <dgm:cxn modelId="{955F4D37-212A-44D9-A43D-5CF1154DC478}" type="presParOf" srcId="{E45FA288-A5C9-493B-A297-B13DD7C43422}" destId="{061008B7-1F65-4990-8206-DB78184DF9CB}" srcOrd="0" destOrd="0" presId="urn:microsoft.com/office/officeart/2008/layout/LinedList"/>
    <dgm:cxn modelId="{2B763189-0E5E-4CFA-A648-EB7AFBF51BB2}" type="presParOf" srcId="{E45FA288-A5C9-493B-A297-B13DD7C43422}" destId="{16C71F83-486B-44A9-A582-CD71CC393546}" srcOrd="1" destOrd="0" presId="urn:microsoft.com/office/officeart/2008/layout/LinedList"/>
    <dgm:cxn modelId="{10E0C618-1981-4B6B-92EF-EC4608776E76}" type="presParOf" srcId="{E45FA288-A5C9-493B-A297-B13DD7C43422}" destId="{C30FDD4A-D3FA-47E1-ADC2-A6C108893C48}" srcOrd="2" destOrd="0" presId="urn:microsoft.com/office/officeart/2008/layout/LinedList"/>
    <dgm:cxn modelId="{2AEF40CF-A2D2-4108-873C-8A633179E56B}" type="presParOf" srcId="{A6CAC2EF-76AC-41BC-A935-26CC783C989B}" destId="{8CE7D54F-FE8A-4184-9F5A-41F9D23C8DBC}" srcOrd="8" destOrd="0" presId="urn:microsoft.com/office/officeart/2008/layout/LinedList"/>
    <dgm:cxn modelId="{48ECD73E-A7D3-49D7-98C0-544622F7AE03}" type="presParOf" srcId="{A6CAC2EF-76AC-41BC-A935-26CC783C989B}" destId="{CC337967-5B7D-489D-9B19-EC31B63DD4FB}" srcOrd="9" destOrd="0" presId="urn:microsoft.com/office/officeart/2008/layout/LinedList"/>
    <dgm:cxn modelId="{BA9DF523-165B-4B4D-91A9-6C1F9FC9AA68}" type="presParOf" srcId="{A6CAC2EF-76AC-41BC-A935-26CC783C989B}" destId="{9D426E19-8306-4477-8517-4E8F3EB39A19}" srcOrd="10" destOrd="0" presId="urn:microsoft.com/office/officeart/2008/layout/LinedList"/>
    <dgm:cxn modelId="{789BAC3D-F274-4982-A08F-54D09C409811}" type="presParOf" srcId="{9D426E19-8306-4477-8517-4E8F3EB39A19}" destId="{288E67E8-A688-4AE7-88AA-033FDC79E02B}" srcOrd="0" destOrd="0" presId="urn:microsoft.com/office/officeart/2008/layout/LinedList"/>
    <dgm:cxn modelId="{622E43C6-5046-43EB-A88B-D5B35DCDCF07}" type="presParOf" srcId="{9D426E19-8306-4477-8517-4E8F3EB39A19}" destId="{60EE3393-F42C-4040-9CC7-DFAF9DFD9E5D}" srcOrd="1" destOrd="0" presId="urn:microsoft.com/office/officeart/2008/layout/LinedList"/>
    <dgm:cxn modelId="{40F03836-1AE3-49E9-8A89-739FB769652A}" type="presParOf" srcId="{9D426E19-8306-4477-8517-4E8F3EB39A19}" destId="{F7524628-44BE-4B73-802C-77B39AC02DB2}" srcOrd="2" destOrd="0" presId="urn:microsoft.com/office/officeart/2008/layout/LinedList"/>
    <dgm:cxn modelId="{82D80FAA-211A-43E0-B10C-A6C28342333D}" type="presParOf" srcId="{A6CAC2EF-76AC-41BC-A935-26CC783C989B}" destId="{6C875304-E025-46B6-ABAE-C1B999124D30}" srcOrd="11" destOrd="0" presId="urn:microsoft.com/office/officeart/2008/layout/LinedList"/>
    <dgm:cxn modelId="{674192BE-814A-4047-B4FA-ED0A89B6FE60}" type="presParOf" srcId="{A6CAC2EF-76AC-41BC-A935-26CC783C989B}" destId="{9DF2CF73-29B5-4ED2-9C6F-8BA4CFEF409B}" srcOrd="12" destOrd="0" presId="urn:microsoft.com/office/officeart/2008/layout/LinedList"/>
    <dgm:cxn modelId="{122C97CE-594F-44D0-93D4-891D1E965D46}" type="presParOf" srcId="{A6CAC2EF-76AC-41BC-A935-26CC783C989B}" destId="{184EFA16-C019-4CE2-B7FE-1DB36EF2D668}" srcOrd="13" destOrd="0" presId="urn:microsoft.com/office/officeart/2008/layout/LinedList"/>
    <dgm:cxn modelId="{5459F726-E110-46EF-899F-AE620B936B9A}" type="presParOf" srcId="{184EFA16-C019-4CE2-B7FE-1DB36EF2D668}" destId="{86C9F81F-346C-4ABE-BF01-2FFF2B7E6DD2}" srcOrd="0" destOrd="0" presId="urn:microsoft.com/office/officeart/2008/layout/LinedList"/>
    <dgm:cxn modelId="{340B8779-59FB-4A6F-8A5A-0F8143EABA7B}" type="presParOf" srcId="{184EFA16-C019-4CE2-B7FE-1DB36EF2D668}" destId="{C18F5193-6533-4700-9D5D-1678FC940DFE}" srcOrd="1" destOrd="0" presId="urn:microsoft.com/office/officeart/2008/layout/LinedList"/>
    <dgm:cxn modelId="{FF837466-1E6B-4B2E-AAD8-DD97D77E470B}" type="presParOf" srcId="{184EFA16-C019-4CE2-B7FE-1DB36EF2D668}" destId="{955FC91C-28BD-499A-A2E5-C936E3FF708E}" srcOrd="2" destOrd="0" presId="urn:microsoft.com/office/officeart/2008/layout/LinedList"/>
    <dgm:cxn modelId="{3778E5A2-21D8-4A36-A8C2-398915AAADFA}" type="presParOf" srcId="{A6CAC2EF-76AC-41BC-A935-26CC783C989B}" destId="{1575E7C7-CC2D-41AA-982B-F629C315FD38}" srcOrd="14" destOrd="0" presId="urn:microsoft.com/office/officeart/2008/layout/LinedList"/>
    <dgm:cxn modelId="{0DC7B91F-8E5B-4CA6-87E4-9DB8E29B96E1}" type="presParOf" srcId="{A6CAC2EF-76AC-41BC-A935-26CC783C989B}" destId="{C3A77DE0-3285-4848-B64F-8A5A4273F7B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AFD5F-EDF8-4CE3-960B-65629A118DC7}">
      <dsp:nvSpPr>
        <dsp:cNvPr id="0" name=""/>
        <dsp:cNvSpPr/>
      </dsp:nvSpPr>
      <dsp:spPr>
        <a:xfrm>
          <a:off x="831537" y="624044"/>
          <a:ext cx="1257939" cy="125793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299C7-D45E-43F1-9C66-33A6F59C47B7}">
      <dsp:nvSpPr>
        <dsp:cNvPr id="0" name=""/>
        <dsp:cNvSpPr/>
      </dsp:nvSpPr>
      <dsp:spPr>
        <a:xfrm>
          <a:off x="1099622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618C0-F945-4604-A266-FE23B4624F13}">
      <dsp:nvSpPr>
        <dsp:cNvPr id="0" name=""/>
        <dsp:cNvSpPr/>
      </dsp:nvSpPr>
      <dsp:spPr>
        <a:xfrm>
          <a:off x="42940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Priorities of tasks</a:t>
          </a:r>
        </a:p>
      </dsp:txBody>
      <dsp:txXfrm>
        <a:off x="429408" y="2273800"/>
        <a:ext cx="2062195" cy="720000"/>
      </dsp:txXfrm>
    </dsp:sp>
    <dsp:sp modelId="{DBBA54D2-67B7-4054-AE62-D17D2D58818C}">
      <dsp:nvSpPr>
        <dsp:cNvPr id="0" name=""/>
        <dsp:cNvSpPr/>
      </dsp:nvSpPr>
      <dsp:spPr>
        <a:xfrm>
          <a:off x="3254616" y="624044"/>
          <a:ext cx="1257939" cy="125793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3AFDE-EBBC-4D29-BA58-D9083F63AB0B}">
      <dsp:nvSpPr>
        <dsp:cNvPr id="0" name=""/>
        <dsp:cNvSpPr/>
      </dsp:nvSpPr>
      <dsp:spPr>
        <a:xfrm>
          <a:off x="3522702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F7D96-75CA-499E-B976-C4D4A579EFB5}">
      <dsp:nvSpPr>
        <dsp:cNvPr id="0" name=""/>
        <dsp:cNvSpPr/>
      </dsp:nvSpPr>
      <dsp:spPr>
        <a:xfrm>
          <a:off x="285248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Data collection and preparation strategies</a:t>
          </a:r>
        </a:p>
      </dsp:txBody>
      <dsp:txXfrm>
        <a:off x="2852488" y="2273800"/>
        <a:ext cx="2062195" cy="720000"/>
      </dsp:txXfrm>
    </dsp:sp>
    <dsp:sp modelId="{05488B09-E1FF-478E-9C30-4441EDFB04DF}">
      <dsp:nvSpPr>
        <dsp:cNvPr id="0" name=""/>
        <dsp:cNvSpPr/>
      </dsp:nvSpPr>
      <dsp:spPr>
        <a:xfrm>
          <a:off x="5677696" y="624044"/>
          <a:ext cx="1257939" cy="125793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B6CF4-1D03-4C96-B348-76578FAE62FF}">
      <dsp:nvSpPr>
        <dsp:cNvPr id="0" name=""/>
        <dsp:cNvSpPr/>
      </dsp:nvSpPr>
      <dsp:spPr>
        <a:xfrm>
          <a:off x="5945781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2E791-3F67-4A21-86FD-579694E34C84}">
      <dsp:nvSpPr>
        <dsp:cNvPr id="0" name=""/>
        <dsp:cNvSpPr/>
      </dsp:nvSpPr>
      <dsp:spPr>
        <a:xfrm>
          <a:off x="527556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Optimally use of existing resources</a:t>
          </a:r>
        </a:p>
      </dsp:txBody>
      <dsp:txXfrm>
        <a:off x="5275568" y="2273800"/>
        <a:ext cx="2062195" cy="720000"/>
      </dsp:txXfrm>
    </dsp:sp>
    <dsp:sp modelId="{10CF1756-4412-4460-B918-2050D2D79E0E}">
      <dsp:nvSpPr>
        <dsp:cNvPr id="0" name=""/>
        <dsp:cNvSpPr/>
      </dsp:nvSpPr>
      <dsp:spPr>
        <a:xfrm>
          <a:off x="8100775" y="624044"/>
          <a:ext cx="1257939" cy="125793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45E43-151D-4680-B79A-06FDDD4DC5C5}">
      <dsp:nvSpPr>
        <dsp:cNvPr id="0" name=""/>
        <dsp:cNvSpPr/>
      </dsp:nvSpPr>
      <dsp:spPr>
        <a:xfrm>
          <a:off x="8368861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C62AF-F7EB-4B84-9E26-21AA28C3CACC}">
      <dsp:nvSpPr>
        <dsp:cNvPr id="0" name=""/>
        <dsp:cNvSpPr/>
      </dsp:nvSpPr>
      <dsp:spPr>
        <a:xfrm>
          <a:off x="7698647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User-centric design of (code-mixed) NLP systems</a:t>
          </a:r>
        </a:p>
      </dsp:txBody>
      <dsp:txXfrm>
        <a:off x="7698647" y="2273800"/>
        <a:ext cx="2062195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FCF4F-937D-429F-901A-AF811F32BA19}">
      <dsp:nvSpPr>
        <dsp:cNvPr id="0" name=""/>
        <dsp:cNvSpPr/>
      </dsp:nvSpPr>
      <dsp:spPr>
        <a:xfrm>
          <a:off x="735954" y="1724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Article Topic</a:t>
          </a:r>
        </a:p>
      </dsp:txBody>
      <dsp:txXfrm>
        <a:off x="766718" y="32488"/>
        <a:ext cx="2039178" cy="988825"/>
      </dsp:txXfrm>
    </dsp:sp>
    <dsp:sp modelId="{60E6AB36-D108-4164-8B11-7693025AC675}">
      <dsp:nvSpPr>
        <dsp:cNvPr id="0" name=""/>
        <dsp:cNvSpPr/>
      </dsp:nvSpPr>
      <dsp:spPr>
        <a:xfrm>
          <a:off x="735954" y="1209630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Social Setting </a:t>
          </a:r>
        </a:p>
      </dsp:txBody>
      <dsp:txXfrm>
        <a:off x="766718" y="1240394"/>
        <a:ext cx="2039178" cy="988825"/>
      </dsp:txXfrm>
    </dsp:sp>
    <dsp:sp modelId="{A959585D-4A10-4D29-A928-1B6ECB0C3F28}">
      <dsp:nvSpPr>
        <dsp:cNvPr id="0" name=""/>
        <dsp:cNvSpPr/>
      </dsp:nvSpPr>
      <dsp:spPr>
        <a:xfrm rot="19457599">
          <a:off x="2739396" y="1416768"/>
          <a:ext cx="103481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34811" y="160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0931" y="1406960"/>
        <a:ext cx="51740" cy="51740"/>
      </dsp:txXfrm>
    </dsp:sp>
    <dsp:sp modelId="{568FEE13-890B-4B40-98CA-E0F43184B01B}">
      <dsp:nvSpPr>
        <dsp:cNvPr id="0" name=""/>
        <dsp:cNvSpPr/>
      </dsp:nvSpPr>
      <dsp:spPr>
        <a:xfrm>
          <a:off x="3676943" y="605677"/>
          <a:ext cx="2100706" cy="1050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number of prior comments</a:t>
          </a:r>
        </a:p>
      </dsp:txBody>
      <dsp:txXfrm>
        <a:off x="3707707" y="636441"/>
        <a:ext cx="2039178" cy="988825"/>
      </dsp:txXfrm>
    </dsp:sp>
    <dsp:sp modelId="{DCCE4E11-F554-4B24-84B6-6288C001C87A}">
      <dsp:nvSpPr>
        <dsp:cNvPr id="0" name=""/>
        <dsp:cNvSpPr/>
      </dsp:nvSpPr>
      <dsp:spPr>
        <a:xfrm rot="2142401">
          <a:off x="2739396" y="2020721"/>
          <a:ext cx="103481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34811" y="160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0931" y="2010913"/>
        <a:ext cx="51740" cy="51740"/>
      </dsp:txXfrm>
    </dsp:sp>
    <dsp:sp modelId="{8142BF13-FF25-453B-A457-097DAA931E19}">
      <dsp:nvSpPr>
        <dsp:cNvPr id="0" name=""/>
        <dsp:cNvSpPr/>
      </dsp:nvSpPr>
      <dsp:spPr>
        <a:xfrm>
          <a:off x="3676943" y="1813583"/>
          <a:ext cx="2100706" cy="1050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Depth of thread</a:t>
          </a:r>
        </a:p>
      </dsp:txBody>
      <dsp:txXfrm>
        <a:off x="3707707" y="1844347"/>
        <a:ext cx="2039178" cy="988825"/>
      </dsp:txXfrm>
    </dsp:sp>
    <dsp:sp modelId="{FE5C8C4D-A3D4-4295-9931-95BC6B7131A5}">
      <dsp:nvSpPr>
        <dsp:cNvPr id="0" name=""/>
        <dsp:cNvSpPr/>
      </dsp:nvSpPr>
      <dsp:spPr>
        <a:xfrm>
          <a:off x="735954" y="2417536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Social Status – Number of followers</a:t>
          </a:r>
        </a:p>
      </dsp:txBody>
      <dsp:txXfrm>
        <a:off x="766718" y="2448300"/>
        <a:ext cx="2039178" cy="988825"/>
      </dsp:txXfrm>
    </dsp:sp>
    <dsp:sp modelId="{B052A20A-D897-46B0-AB8E-0C78C1A4B2A8}">
      <dsp:nvSpPr>
        <dsp:cNvPr id="0" name=""/>
        <dsp:cNvSpPr/>
      </dsp:nvSpPr>
      <dsp:spPr>
        <a:xfrm>
          <a:off x="735954" y="3625442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Emotion</a:t>
          </a:r>
        </a:p>
      </dsp:txBody>
      <dsp:txXfrm>
        <a:off x="766718" y="3656206"/>
        <a:ext cx="2039178" cy="988825"/>
      </dsp:txXfrm>
    </dsp:sp>
    <dsp:sp modelId="{5D5D5720-7BE2-4155-BD0B-1F279D71DAA4}">
      <dsp:nvSpPr>
        <dsp:cNvPr id="0" name=""/>
        <dsp:cNvSpPr/>
      </dsp:nvSpPr>
      <dsp:spPr>
        <a:xfrm>
          <a:off x="735954" y="4833348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Tribal affiliation: Yoruba, Hausa-Falani, Igbo, etc. (automatically labeled)</a:t>
          </a:r>
        </a:p>
      </dsp:txBody>
      <dsp:txXfrm>
        <a:off x="766718" y="4864112"/>
        <a:ext cx="2039178" cy="9888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FCF4F-937D-429F-901A-AF811F32BA19}">
      <dsp:nvSpPr>
        <dsp:cNvPr id="0" name=""/>
        <dsp:cNvSpPr/>
      </dsp:nvSpPr>
      <dsp:spPr>
        <a:xfrm>
          <a:off x="735954" y="1724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Article Topic</a:t>
          </a:r>
        </a:p>
      </dsp:txBody>
      <dsp:txXfrm>
        <a:off x="766718" y="32488"/>
        <a:ext cx="2039178" cy="988825"/>
      </dsp:txXfrm>
    </dsp:sp>
    <dsp:sp modelId="{60E6AB36-D108-4164-8B11-7693025AC675}">
      <dsp:nvSpPr>
        <dsp:cNvPr id="0" name=""/>
        <dsp:cNvSpPr/>
      </dsp:nvSpPr>
      <dsp:spPr>
        <a:xfrm>
          <a:off x="735954" y="1209630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Social Setting </a:t>
          </a:r>
        </a:p>
      </dsp:txBody>
      <dsp:txXfrm>
        <a:off x="766718" y="1240394"/>
        <a:ext cx="2039178" cy="988825"/>
      </dsp:txXfrm>
    </dsp:sp>
    <dsp:sp modelId="{A959585D-4A10-4D29-A928-1B6ECB0C3F28}">
      <dsp:nvSpPr>
        <dsp:cNvPr id="0" name=""/>
        <dsp:cNvSpPr/>
      </dsp:nvSpPr>
      <dsp:spPr>
        <a:xfrm rot="19457599">
          <a:off x="2739396" y="1416768"/>
          <a:ext cx="103481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34811" y="160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0931" y="1406960"/>
        <a:ext cx="51740" cy="51740"/>
      </dsp:txXfrm>
    </dsp:sp>
    <dsp:sp modelId="{568FEE13-890B-4B40-98CA-E0F43184B01B}">
      <dsp:nvSpPr>
        <dsp:cNvPr id="0" name=""/>
        <dsp:cNvSpPr/>
      </dsp:nvSpPr>
      <dsp:spPr>
        <a:xfrm>
          <a:off x="3676943" y="605677"/>
          <a:ext cx="2100706" cy="1050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number of prior comments</a:t>
          </a:r>
        </a:p>
      </dsp:txBody>
      <dsp:txXfrm>
        <a:off x="3707707" y="636441"/>
        <a:ext cx="2039178" cy="988825"/>
      </dsp:txXfrm>
    </dsp:sp>
    <dsp:sp modelId="{DCCE4E11-F554-4B24-84B6-6288C001C87A}">
      <dsp:nvSpPr>
        <dsp:cNvPr id="0" name=""/>
        <dsp:cNvSpPr/>
      </dsp:nvSpPr>
      <dsp:spPr>
        <a:xfrm rot="2142401">
          <a:off x="2739396" y="2020721"/>
          <a:ext cx="103481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34811" y="160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0931" y="2010913"/>
        <a:ext cx="51740" cy="51740"/>
      </dsp:txXfrm>
    </dsp:sp>
    <dsp:sp modelId="{8142BF13-FF25-453B-A457-097DAA931E19}">
      <dsp:nvSpPr>
        <dsp:cNvPr id="0" name=""/>
        <dsp:cNvSpPr/>
      </dsp:nvSpPr>
      <dsp:spPr>
        <a:xfrm>
          <a:off x="3676943" y="1813583"/>
          <a:ext cx="2100706" cy="1050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Depth of thread</a:t>
          </a:r>
        </a:p>
      </dsp:txBody>
      <dsp:txXfrm>
        <a:off x="3707707" y="1844347"/>
        <a:ext cx="2039178" cy="988825"/>
      </dsp:txXfrm>
    </dsp:sp>
    <dsp:sp modelId="{FE5C8C4D-A3D4-4295-9931-95BC6B7131A5}">
      <dsp:nvSpPr>
        <dsp:cNvPr id="0" name=""/>
        <dsp:cNvSpPr/>
      </dsp:nvSpPr>
      <dsp:spPr>
        <a:xfrm>
          <a:off x="735954" y="2417536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Social Status – Number of followers</a:t>
          </a:r>
        </a:p>
      </dsp:txBody>
      <dsp:txXfrm>
        <a:off x="766718" y="2448300"/>
        <a:ext cx="2039178" cy="988825"/>
      </dsp:txXfrm>
    </dsp:sp>
    <dsp:sp modelId="{B052A20A-D897-46B0-AB8E-0C78C1A4B2A8}">
      <dsp:nvSpPr>
        <dsp:cNvPr id="0" name=""/>
        <dsp:cNvSpPr/>
      </dsp:nvSpPr>
      <dsp:spPr>
        <a:xfrm>
          <a:off x="735954" y="3625442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Emotion</a:t>
          </a:r>
        </a:p>
      </dsp:txBody>
      <dsp:txXfrm>
        <a:off x="766718" y="3656206"/>
        <a:ext cx="2039178" cy="988825"/>
      </dsp:txXfrm>
    </dsp:sp>
    <dsp:sp modelId="{5D5D5720-7BE2-4155-BD0B-1F279D71DAA4}">
      <dsp:nvSpPr>
        <dsp:cNvPr id="0" name=""/>
        <dsp:cNvSpPr/>
      </dsp:nvSpPr>
      <dsp:spPr>
        <a:xfrm>
          <a:off x="735954" y="4833348"/>
          <a:ext cx="2100706" cy="105035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Tribal affiliation: Yoruba, Hausa-Falani, Igbo, etc. (automatically labeled)</a:t>
          </a:r>
        </a:p>
      </dsp:txBody>
      <dsp:txXfrm>
        <a:off x="766718" y="4864112"/>
        <a:ext cx="2039178" cy="9888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A50D1-9857-447F-B63F-1BD5FDB45415}">
      <dsp:nvSpPr>
        <dsp:cNvPr id="0" name=""/>
        <dsp:cNvSpPr/>
      </dsp:nvSpPr>
      <dsp:spPr>
        <a:xfrm rot="16200000">
          <a:off x="-1383004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-1383004" y="2256453"/>
        <a:ext cx="3394043" cy="504901"/>
      </dsp:txXfrm>
    </dsp:sp>
    <dsp:sp modelId="{77772EA7-E781-4409-8B45-6421C6A00BD6}">
      <dsp:nvSpPr>
        <dsp:cNvPr id="0" name=""/>
        <dsp:cNvSpPr/>
      </dsp:nvSpPr>
      <dsp:spPr>
        <a:xfrm>
          <a:off x="566467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445295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Human-human conversations show “positive accommodation” for the choice of the marked code</a:t>
          </a:r>
        </a:p>
      </dsp:txBody>
      <dsp:txXfrm>
        <a:off x="566467" y="811881"/>
        <a:ext cx="2514943" cy="3394043"/>
      </dsp:txXfrm>
    </dsp:sp>
    <dsp:sp modelId="{E524A6CD-4C9B-422C-8B38-64BB3BAC230E}">
      <dsp:nvSpPr>
        <dsp:cNvPr id="0" name=""/>
        <dsp:cNvSpPr/>
      </dsp:nvSpPr>
      <dsp:spPr>
        <a:xfrm>
          <a:off x="61566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09B47-E4F8-4C53-9E90-D11468E8F836}">
      <dsp:nvSpPr>
        <dsp:cNvPr id="0" name=""/>
        <dsp:cNvSpPr/>
      </dsp:nvSpPr>
      <dsp:spPr>
        <a:xfrm rot="16200000">
          <a:off x="2303306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03306" y="2256453"/>
        <a:ext cx="3394043" cy="504901"/>
      </dsp:txXfrm>
    </dsp:sp>
    <dsp:sp modelId="{3A1AE532-6462-4D9A-9E87-C471289EA338}">
      <dsp:nvSpPr>
        <dsp:cNvPr id="0" name=""/>
        <dsp:cNvSpPr/>
      </dsp:nvSpPr>
      <dsp:spPr>
        <a:xfrm>
          <a:off x="4252779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445295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 a wizard-mediated-bot experiment, most users show a very strong preference for bot that can code-mix</a:t>
          </a:r>
        </a:p>
      </dsp:txBody>
      <dsp:txXfrm>
        <a:off x="4252779" y="811881"/>
        <a:ext cx="2514943" cy="3394043"/>
      </dsp:txXfrm>
    </dsp:sp>
    <dsp:sp modelId="{27C2337A-C88E-4FD6-8EEF-F39EACC205EF}">
      <dsp:nvSpPr>
        <dsp:cNvPr id="0" name=""/>
        <dsp:cNvSpPr/>
      </dsp:nvSpPr>
      <dsp:spPr>
        <a:xfrm>
          <a:off x="3747877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10B58-D028-48F5-AA38-E7A7BCC374C2}">
      <dsp:nvSpPr>
        <dsp:cNvPr id="0" name=""/>
        <dsp:cNvSpPr/>
      </dsp:nvSpPr>
      <dsp:spPr>
        <a:xfrm rot="16200000">
          <a:off x="5989618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89618" y="2256453"/>
        <a:ext cx="3394043" cy="504901"/>
      </dsp:txXfrm>
    </dsp:sp>
    <dsp:sp modelId="{8C512DDA-AAE0-4AEA-8228-AC80AEEB0CD2}">
      <dsp:nvSpPr>
        <dsp:cNvPr id="0" name=""/>
        <dsp:cNvSpPr/>
      </dsp:nvSpPr>
      <dsp:spPr>
        <a:xfrm>
          <a:off x="7939090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445295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 small fraction of users have negative opinion towards a code-mixing bot, so it is important to </a:t>
          </a:r>
          <a:r>
            <a:rPr lang="en-US" sz="2100" i="1" kern="1200" dirty="0">
              <a:solidFill>
                <a:srgbClr val="FFFF00"/>
              </a:solidFill>
            </a:rPr>
            <a:t>nudge before mixing</a:t>
          </a:r>
          <a:r>
            <a:rPr lang="en-US" sz="2100" kern="1200" dirty="0"/>
            <a:t>.  </a:t>
          </a:r>
        </a:p>
      </dsp:txBody>
      <dsp:txXfrm>
        <a:off x="7939090" y="811881"/>
        <a:ext cx="2514943" cy="3394043"/>
      </dsp:txXfrm>
    </dsp:sp>
    <dsp:sp modelId="{DB8755FA-5A7F-4C90-B54E-E6C78600B9C4}">
      <dsp:nvSpPr>
        <dsp:cNvPr id="0" name=""/>
        <dsp:cNvSpPr/>
      </dsp:nvSpPr>
      <dsp:spPr>
        <a:xfrm>
          <a:off x="7434189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7C158-3D34-4C7F-9E6C-A3DC6D56922E}">
      <dsp:nvSpPr>
        <dsp:cNvPr id="0" name=""/>
        <dsp:cNvSpPr/>
      </dsp:nvSpPr>
      <dsp:spPr>
        <a:xfrm>
          <a:off x="4061457" y="3971712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422388"/>
              </a:lnTo>
              <a:lnTo>
                <a:pt x="221669" y="422388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4170981"/>
        <a:ext cx="23851" cy="23851"/>
      </dsp:txXfrm>
    </dsp:sp>
    <dsp:sp modelId="{4CE7CACC-4B4A-49C0-B09B-2665F43E52DF}">
      <dsp:nvSpPr>
        <dsp:cNvPr id="0" name=""/>
        <dsp:cNvSpPr/>
      </dsp:nvSpPr>
      <dsp:spPr>
        <a:xfrm>
          <a:off x="4061457" y="3925992"/>
          <a:ext cx="221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1669" y="4572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6750" y="3966170"/>
        <a:ext cx="11083" cy="11083"/>
      </dsp:txXfrm>
    </dsp:sp>
    <dsp:sp modelId="{3E52EA40-19AF-4EB7-BD86-C96DFFB1DF97}">
      <dsp:nvSpPr>
        <dsp:cNvPr id="0" name=""/>
        <dsp:cNvSpPr/>
      </dsp:nvSpPr>
      <dsp:spPr>
        <a:xfrm>
          <a:off x="4061457" y="3549324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422388"/>
              </a:moveTo>
              <a:lnTo>
                <a:pt x="110834" y="422388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3748592"/>
        <a:ext cx="23851" cy="23851"/>
      </dsp:txXfrm>
    </dsp:sp>
    <dsp:sp modelId="{BB8FADF2-0959-4FF5-AAF3-7F5EA96F0478}">
      <dsp:nvSpPr>
        <dsp:cNvPr id="0" name=""/>
        <dsp:cNvSpPr/>
      </dsp:nvSpPr>
      <dsp:spPr>
        <a:xfrm>
          <a:off x="2731440" y="2704546"/>
          <a:ext cx="221669" cy="1267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1267166"/>
              </a:lnTo>
              <a:lnTo>
                <a:pt x="221669" y="1267166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114" y="3305969"/>
        <a:ext cx="64320" cy="64320"/>
      </dsp:txXfrm>
    </dsp:sp>
    <dsp:sp modelId="{D75FAB25-2D1A-42B8-AC97-441B7E654666}">
      <dsp:nvSpPr>
        <dsp:cNvPr id="0" name=""/>
        <dsp:cNvSpPr/>
      </dsp:nvSpPr>
      <dsp:spPr>
        <a:xfrm>
          <a:off x="4061457" y="2704546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422388"/>
              </a:lnTo>
              <a:lnTo>
                <a:pt x="221669" y="422388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2903815"/>
        <a:ext cx="23851" cy="23851"/>
      </dsp:txXfrm>
    </dsp:sp>
    <dsp:sp modelId="{BA0ABDC5-B93F-4906-A7B5-206B14E9FE56}">
      <dsp:nvSpPr>
        <dsp:cNvPr id="0" name=""/>
        <dsp:cNvSpPr/>
      </dsp:nvSpPr>
      <dsp:spPr>
        <a:xfrm>
          <a:off x="4061457" y="2658826"/>
          <a:ext cx="221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1669" y="4572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6750" y="2699004"/>
        <a:ext cx="11083" cy="11083"/>
      </dsp:txXfrm>
    </dsp:sp>
    <dsp:sp modelId="{2B18B300-9A2D-4AE3-A377-4E03119D30DA}">
      <dsp:nvSpPr>
        <dsp:cNvPr id="0" name=""/>
        <dsp:cNvSpPr/>
      </dsp:nvSpPr>
      <dsp:spPr>
        <a:xfrm>
          <a:off x="4061457" y="2282157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422388"/>
              </a:moveTo>
              <a:lnTo>
                <a:pt x="110834" y="422388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2481426"/>
        <a:ext cx="23851" cy="23851"/>
      </dsp:txXfrm>
    </dsp:sp>
    <dsp:sp modelId="{7E11F68A-DB86-4C3F-BB86-DE133BE5E492}">
      <dsp:nvSpPr>
        <dsp:cNvPr id="0" name=""/>
        <dsp:cNvSpPr/>
      </dsp:nvSpPr>
      <dsp:spPr>
        <a:xfrm>
          <a:off x="2731440" y="2658826"/>
          <a:ext cx="221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1669" y="4572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6733" y="2699004"/>
        <a:ext cx="11083" cy="11083"/>
      </dsp:txXfrm>
    </dsp:sp>
    <dsp:sp modelId="{7B0797E2-6400-4101-9871-11C9A6A3C142}">
      <dsp:nvSpPr>
        <dsp:cNvPr id="0" name=""/>
        <dsp:cNvSpPr/>
      </dsp:nvSpPr>
      <dsp:spPr>
        <a:xfrm>
          <a:off x="4061457" y="1437380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422388"/>
              </a:lnTo>
              <a:lnTo>
                <a:pt x="221669" y="422388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1636649"/>
        <a:ext cx="23851" cy="23851"/>
      </dsp:txXfrm>
    </dsp:sp>
    <dsp:sp modelId="{696B948B-9182-4BC8-831E-5156719D358D}">
      <dsp:nvSpPr>
        <dsp:cNvPr id="0" name=""/>
        <dsp:cNvSpPr/>
      </dsp:nvSpPr>
      <dsp:spPr>
        <a:xfrm>
          <a:off x="4061457" y="1391660"/>
          <a:ext cx="221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1669" y="4572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6750" y="1431838"/>
        <a:ext cx="11083" cy="11083"/>
      </dsp:txXfrm>
    </dsp:sp>
    <dsp:sp modelId="{48B5AB55-CE0D-45C7-9848-4C00A4FD45BE}">
      <dsp:nvSpPr>
        <dsp:cNvPr id="0" name=""/>
        <dsp:cNvSpPr/>
      </dsp:nvSpPr>
      <dsp:spPr>
        <a:xfrm>
          <a:off x="4061457" y="1014991"/>
          <a:ext cx="221669" cy="422388"/>
        </a:xfrm>
        <a:custGeom>
          <a:avLst/>
          <a:gdLst/>
          <a:ahLst/>
          <a:cxnLst/>
          <a:rect l="0" t="0" r="0" b="0"/>
          <a:pathLst>
            <a:path>
              <a:moveTo>
                <a:pt x="0" y="422388"/>
              </a:moveTo>
              <a:lnTo>
                <a:pt x="110834" y="422388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0366" y="1214260"/>
        <a:ext cx="23851" cy="23851"/>
      </dsp:txXfrm>
    </dsp:sp>
    <dsp:sp modelId="{C28F863C-B967-4846-B444-087FC1B48763}">
      <dsp:nvSpPr>
        <dsp:cNvPr id="0" name=""/>
        <dsp:cNvSpPr/>
      </dsp:nvSpPr>
      <dsp:spPr>
        <a:xfrm>
          <a:off x="2731440" y="1437380"/>
          <a:ext cx="221669" cy="1267166"/>
        </a:xfrm>
        <a:custGeom>
          <a:avLst/>
          <a:gdLst/>
          <a:ahLst/>
          <a:cxnLst/>
          <a:rect l="0" t="0" r="0" b="0"/>
          <a:pathLst>
            <a:path>
              <a:moveTo>
                <a:pt x="0" y="1267166"/>
              </a:moveTo>
              <a:lnTo>
                <a:pt x="110834" y="1267166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114" y="2038803"/>
        <a:ext cx="64320" cy="64320"/>
      </dsp:txXfrm>
    </dsp:sp>
    <dsp:sp modelId="{5927F706-83BE-4F47-9BDA-370296D64D1A}">
      <dsp:nvSpPr>
        <dsp:cNvPr id="0" name=""/>
        <dsp:cNvSpPr/>
      </dsp:nvSpPr>
      <dsp:spPr>
        <a:xfrm>
          <a:off x="1401422" y="1542977"/>
          <a:ext cx="221669" cy="1161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1161568"/>
              </a:lnTo>
              <a:lnTo>
                <a:pt x="221669" y="116156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82694" y="2094198"/>
        <a:ext cx="59126" cy="59126"/>
      </dsp:txXfrm>
    </dsp:sp>
    <dsp:sp modelId="{CEC09A12-6135-42FA-9DD7-3959EAC6CF4A}">
      <dsp:nvSpPr>
        <dsp:cNvPr id="0" name=""/>
        <dsp:cNvSpPr/>
      </dsp:nvSpPr>
      <dsp:spPr>
        <a:xfrm>
          <a:off x="2731440" y="381408"/>
          <a:ext cx="221669" cy="211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4" y="0"/>
              </a:lnTo>
              <a:lnTo>
                <a:pt x="110834" y="211194"/>
              </a:lnTo>
              <a:lnTo>
                <a:pt x="221669" y="211194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4620" y="479351"/>
        <a:ext cx="15308" cy="15308"/>
      </dsp:txXfrm>
    </dsp:sp>
    <dsp:sp modelId="{CC664A5E-C7BE-4D98-A94E-AB5BBE4230E6}">
      <dsp:nvSpPr>
        <dsp:cNvPr id="0" name=""/>
        <dsp:cNvSpPr/>
      </dsp:nvSpPr>
      <dsp:spPr>
        <a:xfrm>
          <a:off x="2731440" y="170214"/>
          <a:ext cx="221669" cy="211194"/>
        </a:xfrm>
        <a:custGeom>
          <a:avLst/>
          <a:gdLst/>
          <a:ahLst/>
          <a:cxnLst/>
          <a:rect l="0" t="0" r="0" b="0"/>
          <a:pathLst>
            <a:path>
              <a:moveTo>
                <a:pt x="0" y="211194"/>
              </a:moveTo>
              <a:lnTo>
                <a:pt x="110834" y="211194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4620" y="268157"/>
        <a:ext cx="15308" cy="15308"/>
      </dsp:txXfrm>
    </dsp:sp>
    <dsp:sp modelId="{D79B70C0-58A6-45BF-8C46-694A27EE1C78}">
      <dsp:nvSpPr>
        <dsp:cNvPr id="0" name=""/>
        <dsp:cNvSpPr/>
      </dsp:nvSpPr>
      <dsp:spPr>
        <a:xfrm>
          <a:off x="1401422" y="381408"/>
          <a:ext cx="221669" cy="1161568"/>
        </a:xfrm>
        <a:custGeom>
          <a:avLst/>
          <a:gdLst/>
          <a:ahLst/>
          <a:cxnLst/>
          <a:rect l="0" t="0" r="0" b="0"/>
          <a:pathLst>
            <a:path>
              <a:moveTo>
                <a:pt x="0" y="1161568"/>
              </a:moveTo>
              <a:lnTo>
                <a:pt x="110834" y="1161568"/>
              </a:lnTo>
              <a:lnTo>
                <a:pt x="110834" y="0"/>
              </a:lnTo>
              <a:lnTo>
                <a:pt x="221669" y="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82694" y="932630"/>
        <a:ext cx="59126" cy="59126"/>
      </dsp:txXfrm>
    </dsp:sp>
    <dsp:sp modelId="{0EF3994E-43AF-4150-8D18-23ED089476CB}">
      <dsp:nvSpPr>
        <dsp:cNvPr id="0" name=""/>
        <dsp:cNvSpPr/>
      </dsp:nvSpPr>
      <dsp:spPr>
        <a:xfrm rot="16200000">
          <a:off x="343228" y="1374022"/>
          <a:ext cx="1778478" cy="33791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Code-mixed tasks</a:t>
          </a:r>
        </a:p>
      </dsp:txBody>
      <dsp:txXfrm>
        <a:off x="343228" y="1374022"/>
        <a:ext cx="1778478" cy="337910"/>
      </dsp:txXfrm>
    </dsp:sp>
    <dsp:sp modelId="{7B0ACD70-C166-41AD-9077-07792808040B}">
      <dsp:nvSpPr>
        <dsp:cNvPr id="0" name=""/>
        <dsp:cNvSpPr/>
      </dsp:nvSpPr>
      <dsp:spPr>
        <a:xfrm>
          <a:off x="1623092" y="212453"/>
          <a:ext cx="1108347" cy="33791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Speech</a:t>
          </a:r>
        </a:p>
      </dsp:txBody>
      <dsp:txXfrm>
        <a:off x="1623092" y="212453"/>
        <a:ext cx="1108347" cy="337910"/>
      </dsp:txXfrm>
    </dsp:sp>
    <dsp:sp modelId="{869F220A-B1E4-4BEB-BA4F-0BABFEAB2849}">
      <dsp:nvSpPr>
        <dsp:cNvPr id="0" name=""/>
        <dsp:cNvSpPr/>
      </dsp:nvSpPr>
      <dsp:spPr>
        <a:xfrm>
          <a:off x="2953109" y="1259"/>
          <a:ext cx="1108347" cy="337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ASR</a:t>
          </a:r>
        </a:p>
      </dsp:txBody>
      <dsp:txXfrm>
        <a:off x="2953109" y="1259"/>
        <a:ext cx="1108347" cy="337910"/>
      </dsp:txXfrm>
    </dsp:sp>
    <dsp:sp modelId="{AF8C05D9-3260-4431-8C34-1564CE8F6C89}">
      <dsp:nvSpPr>
        <dsp:cNvPr id="0" name=""/>
        <dsp:cNvSpPr/>
      </dsp:nvSpPr>
      <dsp:spPr>
        <a:xfrm>
          <a:off x="2953109" y="423647"/>
          <a:ext cx="1108347" cy="337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TTS</a:t>
          </a:r>
        </a:p>
      </dsp:txBody>
      <dsp:txXfrm>
        <a:off x="2953109" y="423647"/>
        <a:ext cx="1108347" cy="337910"/>
      </dsp:txXfrm>
    </dsp:sp>
    <dsp:sp modelId="{B193F0BC-5969-4569-BA4B-3D20FC5A6AA3}">
      <dsp:nvSpPr>
        <dsp:cNvPr id="0" name=""/>
        <dsp:cNvSpPr/>
      </dsp:nvSpPr>
      <dsp:spPr>
        <a:xfrm>
          <a:off x="1623092" y="2535591"/>
          <a:ext cx="1108347" cy="33791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Text</a:t>
          </a:r>
        </a:p>
      </dsp:txBody>
      <dsp:txXfrm>
        <a:off x="1623092" y="2535591"/>
        <a:ext cx="1108347" cy="337910"/>
      </dsp:txXfrm>
    </dsp:sp>
    <dsp:sp modelId="{B18D7F96-A293-45B0-B23C-E7DC3941C61D}">
      <dsp:nvSpPr>
        <dsp:cNvPr id="0" name=""/>
        <dsp:cNvSpPr/>
      </dsp:nvSpPr>
      <dsp:spPr>
        <a:xfrm>
          <a:off x="2953109" y="1268425"/>
          <a:ext cx="1108347" cy="337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Word level</a:t>
          </a:r>
        </a:p>
      </dsp:txBody>
      <dsp:txXfrm>
        <a:off x="2953109" y="1268425"/>
        <a:ext cx="1108347" cy="337910"/>
      </dsp:txXfrm>
    </dsp:sp>
    <dsp:sp modelId="{6D6C9A4E-B6D3-4A07-8253-06D1CCBD7ADD}">
      <dsp:nvSpPr>
        <dsp:cNvPr id="0" name=""/>
        <dsp:cNvSpPr/>
      </dsp:nvSpPr>
      <dsp:spPr>
        <a:xfrm>
          <a:off x="4283127" y="846036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Lang. Identification</a:t>
          </a:r>
        </a:p>
      </dsp:txBody>
      <dsp:txXfrm>
        <a:off x="4283127" y="846036"/>
        <a:ext cx="1108347" cy="337910"/>
      </dsp:txXfrm>
    </dsp:sp>
    <dsp:sp modelId="{0F21D622-C5C7-40F0-8913-C1E35FD0416C}">
      <dsp:nvSpPr>
        <dsp:cNvPr id="0" name=""/>
        <dsp:cNvSpPr/>
      </dsp:nvSpPr>
      <dsp:spPr>
        <a:xfrm>
          <a:off x="4283127" y="1268425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POS Tagging</a:t>
          </a:r>
        </a:p>
      </dsp:txBody>
      <dsp:txXfrm>
        <a:off x="4283127" y="1268425"/>
        <a:ext cx="1108347" cy="337910"/>
      </dsp:txXfrm>
    </dsp:sp>
    <dsp:sp modelId="{75538B2D-D505-46FC-8CA2-25607E6890CA}">
      <dsp:nvSpPr>
        <dsp:cNvPr id="0" name=""/>
        <dsp:cNvSpPr/>
      </dsp:nvSpPr>
      <dsp:spPr>
        <a:xfrm>
          <a:off x="4283127" y="1690813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NER</a:t>
          </a:r>
        </a:p>
      </dsp:txBody>
      <dsp:txXfrm>
        <a:off x="4283127" y="1690813"/>
        <a:ext cx="1108347" cy="337910"/>
      </dsp:txXfrm>
    </dsp:sp>
    <dsp:sp modelId="{121842F0-B8E6-4982-A9D4-7EF7226AF907}">
      <dsp:nvSpPr>
        <dsp:cNvPr id="0" name=""/>
        <dsp:cNvSpPr/>
      </dsp:nvSpPr>
      <dsp:spPr>
        <a:xfrm>
          <a:off x="2953109" y="2535591"/>
          <a:ext cx="1108347" cy="337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Sentence level</a:t>
          </a:r>
        </a:p>
      </dsp:txBody>
      <dsp:txXfrm>
        <a:off x="2953109" y="2535591"/>
        <a:ext cx="1108347" cy="337910"/>
      </dsp:txXfrm>
    </dsp:sp>
    <dsp:sp modelId="{C9C49157-7F8D-4A44-B536-09ECDF18D59E}">
      <dsp:nvSpPr>
        <dsp:cNvPr id="0" name=""/>
        <dsp:cNvSpPr/>
      </dsp:nvSpPr>
      <dsp:spPr>
        <a:xfrm>
          <a:off x="4283127" y="2113202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Sentiment Analysis</a:t>
          </a:r>
        </a:p>
      </dsp:txBody>
      <dsp:txXfrm>
        <a:off x="4283127" y="2113202"/>
        <a:ext cx="1108347" cy="337910"/>
      </dsp:txXfrm>
    </dsp:sp>
    <dsp:sp modelId="{BCB7C657-9E93-4963-A9D9-1677953BDC3B}">
      <dsp:nvSpPr>
        <dsp:cNvPr id="0" name=""/>
        <dsp:cNvSpPr/>
      </dsp:nvSpPr>
      <dsp:spPr>
        <a:xfrm>
          <a:off x="4283127" y="2535591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Language Model</a:t>
          </a:r>
        </a:p>
      </dsp:txBody>
      <dsp:txXfrm>
        <a:off x="4283127" y="2535591"/>
        <a:ext cx="1108347" cy="337910"/>
      </dsp:txXfrm>
    </dsp:sp>
    <dsp:sp modelId="{3EDD0CDD-2637-4500-B242-1811A27FAC13}">
      <dsp:nvSpPr>
        <dsp:cNvPr id="0" name=""/>
        <dsp:cNvSpPr/>
      </dsp:nvSpPr>
      <dsp:spPr>
        <a:xfrm>
          <a:off x="4283127" y="2957979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Parsing</a:t>
          </a:r>
        </a:p>
      </dsp:txBody>
      <dsp:txXfrm>
        <a:off x="4283127" y="2957979"/>
        <a:ext cx="1108347" cy="337910"/>
      </dsp:txXfrm>
    </dsp:sp>
    <dsp:sp modelId="{64D176A1-F1C4-4C74-93F3-0E9DE575C039}">
      <dsp:nvSpPr>
        <dsp:cNvPr id="0" name=""/>
        <dsp:cNvSpPr/>
      </dsp:nvSpPr>
      <dsp:spPr>
        <a:xfrm>
          <a:off x="2953109" y="3802757"/>
          <a:ext cx="1108347" cy="337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Applications</a:t>
          </a:r>
        </a:p>
      </dsp:txBody>
      <dsp:txXfrm>
        <a:off x="2953109" y="3802757"/>
        <a:ext cx="1108347" cy="337910"/>
      </dsp:txXfrm>
    </dsp:sp>
    <dsp:sp modelId="{EABCE5A2-B3F9-4FF2-933A-3621243371A6}">
      <dsp:nvSpPr>
        <dsp:cNvPr id="0" name=""/>
        <dsp:cNvSpPr/>
      </dsp:nvSpPr>
      <dsp:spPr>
        <a:xfrm>
          <a:off x="4283127" y="3380368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Question Answering</a:t>
          </a:r>
        </a:p>
      </dsp:txBody>
      <dsp:txXfrm>
        <a:off x="4283127" y="3380368"/>
        <a:ext cx="1108347" cy="337910"/>
      </dsp:txXfrm>
    </dsp:sp>
    <dsp:sp modelId="{5486CBD4-42D4-4830-A698-233F6487B913}">
      <dsp:nvSpPr>
        <dsp:cNvPr id="0" name=""/>
        <dsp:cNvSpPr/>
      </dsp:nvSpPr>
      <dsp:spPr>
        <a:xfrm>
          <a:off x="4283127" y="3802757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Machine Translation</a:t>
          </a:r>
        </a:p>
      </dsp:txBody>
      <dsp:txXfrm>
        <a:off x="4283127" y="3802757"/>
        <a:ext cx="1108347" cy="337910"/>
      </dsp:txXfrm>
    </dsp:sp>
    <dsp:sp modelId="{13880E64-6046-4BB9-AA90-1DA07C517802}">
      <dsp:nvSpPr>
        <dsp:cNvPr id="0" name=""/>
        <dsp:cNvSpPr/>
      </dsp:nvSpPr>
      <dsp:spPr>
        <a:xfrm>
          <a:off x="4283127" y="4225145"/>
          <a:ext cx="1108347" cy="3379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Information retrieval</a:t>
          </a:r>
        </a:p>
      </dsp:txBody>
      <dsp:txXfrm>
        <a:off x="4283127" y="4225145"/>
        <a:ext cx="1108347" cy="337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6ED65-7899-467D-B87B-BA3F9902A515}">
      <dsp:nvSpPr>
        <dsp:cNvPr id="0" name=""/>
        <dsp:cNvSpPr/>
      </dsp:nvSpPr>
      <dsp:spPr>
        <a:xfrm>
          <a:off x="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Where to get the data form?</a:t>
          </a:r>
        </a:p>
      </dsp:txBody>
      <dsp:txXfrm>
        <a:off x="0" y="1430834"/>
        <a:ext cx="3162300" cy="2259213"/>
      </dsp:txXfrm>
    </dsp:sp>
    <dsp:sp modelId="{9BFFA8DA-1CD3-4244-8912-20ADC917ADE1}">
      <dsp:nvSpPr>
        <dsp:cNvPr id="0" name=""/>
        <dsp:cNvSpPr/>
      </dsp:nvSpPr>
      <dsp:spPr>
        <a:xfrm>
          <a:off x="1016347" y="376535"/>
          <a:ext cx="1129606" cy="11296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774" y="541962"/>
        <a:ext cx="798752" cy="798752"/>
      </dsp:txXfrm>
    </dsp:sp>
    <dsp:sp modelId="{53F3CBC4-6D60-4191-B949-A0676C593CE3}">
      <dsp:nvSpPr>
        <dsp:cNvPr id="0" name=""/>
        <dsp:cNvSpPr/>
      </dsp:nvSpPr>
      <dsp:spPr>
        <a:xfrm>
          <a:off x="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57F2F-3E6A-4564-A353-871AFCBC5AA2}">
      <dsp:nvSpPr>
        <dsp:cNvPr id="0" name=""/>
        <dsp:cNvSpPr/>
      </dsp:nvSpPr>
      <dsp:spPr>
        <a:xfrm>
          <a:off x="347853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How to characterize the nature of code-mixing?</a:t>
          </a:r>
        </a:p>
      </dsp:txBody>
      <dsp:txXfrm>
        <a:off x="3478530" y="1430834"/>
        <a:ext cx="3162300" cy="2259213"/>
      </dsp:txXfrm>
    </dsp:sp>
    <dsp:sp modelId="{88D9E4BB-4E32-483D-ABC1-F3CF176ABF8C}">
      <dsp:nvSpPr>
        <dsp:cNvPr id="0" name=""/>
        <dsp:cNvSpPr/>
      </dsp:nvSpPr>
      <dsp:spPr>
        <a:xfrm>
          <a:off x="4494877" y="376535"/>
          <a:ext cx="1129606" cy="11296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60304" y="541962"/>
        <a:ext cx="798752" cy="798752"/>
      </dsp:txXfrm>
    </dsp:sp>
    <dsp:sp modelId="{E7392AE4-80FE-4B0C-A96D-88E590F6719D}">
      <dsp:nvSpPr>
        <dsp:cNvPr id="0" name=""/>
        <dsp:cNvSpPr/>
      </dsp:nvSpPr>
      <dsp:spPr>
        <a:xfrm>
          <a:off x="347853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FC61-019B-4BB4-B2B6-A36462999468}">
      <dsp:nvSpPr>
        <dsp:cNvPr id="0" name=""/>
        <dsp:cNvSpPr/>
      </dsp:nvSpPr>
      <dsp:spPr>
        <a:xfrm>
          <a:off x="6957061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How to label the data given?</a:t>
          </a:r>
        </a:p>
      </dsp:txBody>
      <dsp:txXfrm>
        <a:off x="6957061" y="1430834"/>
        <a:ext cx="3162300" cy="2259213"/>
      </dsp:txXfrm>
    </dsp:sp>
    <dsp:sp modelId="{D646A799-CEE3-4A01-805F-ABB06315CD56}">
      <dsp:nvSpPr>
        <dsp:cNvPr id="0" name=""/>
        <dsp:cNvSpPr/>
      </dsp:nvSpPr>
      <dsp:spPr>
        <a:xfrm>
          <a:off x="7973408" y="376535"/>
          <a:ext cx="1129606" cy="11296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138835" y="541962"/>
        <a:ext cx="798752" cy="798752"/>
      </dsp:txXfrm>
    </dsp:sp>
    <dsp:sp modelId="{9916A74B-AC46-4DEE-8B9B-E72C1EB91A23}">
      <dsp:nvSpPr>
        <dsp:cNvPr id="0" name=""/>
        <dsp:cNvSpPr/>
      </dsp:nvSpPr>
      <dsp:spPr>
        <a:xfrm>
          <a:off x="6957061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0BBC1-FEE5-4E60-BBC2-1C4B0E85BA7C}">
      <dsp:nvSpPr>
        <dsp:cNvPr id="0" name=""/>
        <dsp:cNvSpPr/>
      </dsp:nvSpPr>
      <dsp:spPr>
        <a:xfrm>
          <a:off x="0" y="786455"/>
          <a:ext cx="6797675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416560" rIns="52757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BANGOR-MIAMI: </a:t>
          </a:r>
          <a:r>
            <a:rPr lang="en-US" sz="2000" kern="1200" dirty="0" err="1"/>
            <a:t>En</a:t>
          </a:r>
          <a:r>
            <a:rPr lang="en-US" sz="2000" kern="1200" dirty="0"/>
            <a:t>-Es, 54 conversations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SEAME (63 </a:t>
          </a:r>
          <a:r>
            <a:rPr lang="en-US" sz="2000" kern="1200" dirty="0" err="1"/>
            <a:t>Hrs</a:t>
          </a:r>
          <a:r>
            <a:rPr lang="en-US" sz="2000" kern="1200" dirty="0"/>
            <a:t>), HKUST (5+15 </a:t>
          </a:r>
          <a:r>
            <a:rPr lang="en-US" sz="2000" kern="1200" dirty="0" err="1"/>
            <a:t>hrs</a:t>
          </a:r>
          <a:r>
            <a:rPr lang="en-US" sz="2000" kern="1200" dirty="0"/>
            <a:t>), CECOS (12 </a:t>
          </a:r>
          <a:r>
            <a:rPr lang="en-US" sz="2000" kern="1200" dirty="0" err="1"/>
            <a:t>Hrs</a:t>
          </a:r>
          <a:r>
            <a:rPr lang="en-US" sz="2000" kern="1200" dirty="0"/>
            <a:t>), CUMIX (17 </a:t>
          </a:r>
          <a:r>
            <a:rPr lang="en-US" sz="2000" kern="1200" dirty="0" err="1"/>
            <a:t>hrs</a:t>
          </a:r>
          <a:r>
            <a:rPr lang="en-US" sz="2000" kern="1200" dirty="0"/>
            <a:t>): </a:t>
          </a:r>
          <a:r>
            <a:rPr lang="en-US" sz="2000" kern="1200" dirty="0" err="1"/>
            <a:t>En</a:t>
          </a:r>
          <a:r>
            <a:rPr lang="en-US" sz="2000" kern="1200" dirty="0"/>
            <a:t>-Mandarin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 MCSM: French-Arabic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Malay-</a:t>
          </a:r>
          <a:r>
            <a:rPr lang="en-US" sz="2000" kern="1200" dirty="0" err="1"/>
            <a:t>En</a:t>
          </a:r>
          <a:r>
            <a:rPr lang="en-US" sz="2000" kern="1200" dirty="0"/>
            <a:t>, Frisian-Dutch, Hindi-English</a:t>
          </a:r>
        </a:p>
      </dsp:txBody>
      <dsp:txXfrm>
        <a:off x="0" y="786455"/>
        <a:ext cx="6797675" cy="2142000"/>
      </dsp:txXfrm>
    </dsp:sp>
    <dsp:sp modelId="{68F8E282-BFD6-4972-B258-A244B12480EF}">
      <dsp:nvSpPr>
        <dsp:cNvPr id="0" name=""/>
        <dsp:cNvSpPr/>
      </dsp:nvSpPr>
      <dsp:spPr>
        <a:xfrm>
          <a:off x="339883" y="491255"/>
          <a:ext cx="475837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Ideally, transcribed conversational speech</a:t>
          </a:r>
        </a:p>
      </dsp:txBody>
      <dsp:txXfrm>
        <a:off x="368704" y="520076"/>
        <a:ext cx="4700730" cy="532758"/>
      </dsp:txXfrm>
    </dsp:sp>
    <dsp:sp modelId="{555AABB8-80A5-4885-8DAA-49FD4C0EBA26}">
      <dsp:nvSpPr>
        <dsp:cNvPr id="0" name=""/>
        <dsp:cNvSpPr/>
      </dsp:nvSpPr>
      <dsp:spPr>
        <a:xfrm>
          <a:off x="0" y="3331656"/>
          <a:ext cx="6797675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416560" rIns="52757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WhatsApp and Facebook conversation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Extracted Twitter conversations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Human-bot conversations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1">
                  <a:lumMod val="75000"/>
                </a:schemeClr>
              </a:solidFill>
            </a:rPr>
            <a:t>Privacy concern</a:t>
          </a:r>
        </a:p>
      </dsp:txBody>
      <dsp:txXfrm>
        <a:off x="0" y="3331656"/>
        <a:ext cx="6797675" cy="1827000"/>
      </dsp:txXfrm>
    </dsp:sp>
    <dsp:sp modelId="{93FCB8E0-9D07-4360-AA12-B2294A3E51C5}">
      <dsp:nvSpPr>
        <dsp:cNvPr id="0" name=""/>
        <dsp:cNvSpPr/>
      </dsp:nvSpPr>
      <dsp:spPr>
        <a:xfrm>
          <a:off x="339883" y="3036456"/>
          <a:ext cx="475837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Next best is Text-based chat logs</a:t>
          </a:r>
        </a:p>
      </dsp:txBody>
      <dsp:txXfrm>
        <a:off x="368704" y="3065277"/>
        <a:ext cx="4700730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0BBC1-FEE5-4E60-BBC2-1C4B0E85BA7C}">
      <dsp:nvSpPr>
        <dsp:cNvPr id="0" name=""/>
        <dsp:cNvSpPr/>
      </dsp:nvSpPr>
      <dsp:spPr>
        <a:xfrm>
          <a:off x="0" y="698706"/>
          <a:ext cx="6797675" cy="2601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583184" rIns="52757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User generated content on the Web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Twitter – most researched, but doesn’t allow distribution of tweet contents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Facebook – difficult to crawl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YouTube, Reddit comments</a:t>
          </a:r>
        </a:p>
      </dsp:txBody>
      <dsp:txXfrm>
        <a:off x="0" y="698706"/>
        <a:ext cx="6797675" cy="2601900"/>
      </dsp:txXfrm>
    </dsp:sp>
    <dsp:sp modelId="{68F8E282-BFD6-4972-B258-A244B12480EF}">
      <dsp:nvSpPr>
        <dsp:cNvPr id="0" name=""/>
        <dsp:cNvSpPr/>
      </dsp:nvSpPr>
      <dsp:spPr>
        <a:xfrm>
          <a:off x="339883" y="285426"/>
          <a:ext cx="4758372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Non-conversational text data</a:t>
          </a:r>
        </a:p>
      </dsp:txBody>
      <dsp:txXfrm>
        <a:off x="380232" y="325775"/>
        <a:ext cx="4677674" cy="745862"/>
      </dsp:txXfrm>
    </dsp:sp>
    <dsp:sp modelId="{555AABB8-80A5-4885-8DAA-49FD4C0EBA26}">
      <dsp:nvSpPr>
        <dsp:cNvPr id="0" name=""/>
        <dsp:cNvSpPr/>
      </dsp:nvSpPr>
      <dsp:spPr>
        <a:xfrm>
          <a:off x="0" y="3865086"/>
          <a:ext cx="6797675" cy="149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583184" rIns="52757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Movie scripts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Plays, podcasts, reality shows</a:t>
          </a:r>
        </a:p>
      </dsp:txBody>
      <dsp:txXfrm>
        <a:off x="0" y="3865086"/>
        <a:ext cx="6797675" cy="1499400"/>
      </dsp:txXfrm>
    </dsp:sp>
    <dsp:sp modelId="{93FCB8E0-9D07-4360-AA12-B2294A3E51C5}">
      <dsp:nvSpPr>
        <dsp:cNvPr id="0" name=""/>
        <dsp:cNvSpPr/>
      </dsp:nvSpPr>
      <dsp:spPr>
        <a:xfrm>
          <a:off x="339883" y="3451806"/>
          <a:ext cx="4758372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Scripted conversations</a:t>
          </a:r>
        </a:p>
      </dsp:txBody>
      <dsp:txXfrm>
        <a:off x="380232" y="3492155"/>
        <a:ext cx="4677674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6ED65-7899-467D-B87B-BA3F9902A515}">
      <dsp:nvSpPr>
        <dsp:cNvPr id="0" name=""/>
        <dsp:cNvSpPr/>
      </dsp:nvSpPr>
      <dsp:spPr>
        <a:xfrm>
          <a:off x="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3">
                  <a:lumMod val="40000"/>
                  <a:lumOff val="60000"/>
                </a:schemeClr>
              </a:solidFill>
            </a:rPr>
            <a:t>Where to get the data form?</a:t>
          </a:r>
        </a:p>
      </dsp:txBody>
      <dsp:txXfrm>
        <a:off x="0" y="1430834"/>
        <a:ext cx="3162300" cy="2259213"/>
      </dsp:txXfrm>
    </dsp:sp>
    <dsp:sp modelId="{9BFFA8DA-1CD3-4244-8912-20ADC917ADE1}">
      <dsp:nvSpPr>
        <dsp:cNvPr id="0" name=""/>
        <dsp:cNvSpPr/>
      </dsp:nvSpPr>
      <dsp:spPr>
        <a:xfrm>
          <a:off x="1016347" y="376535"/>
          <a:ext cx="1129606" cy="1129606"/>
        </a:xfrm>
        <a:prstGeom prst="ellipse">
          <a:avLst/>
        </a:prstGeom>
        <a:solidFill>
          <a:srgbClr val="DDD6D3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774" y="541962"/>
        <a:ext cx="798752" cy="798752"/>
      </dsp:txXfrm>
    </dsp:sp>
    <dsp:sp modelId="{53F3CBC4-6D60-4191-B949-A0676C593CE3}">
      <dsp:nvSpPr>
        <dsp:cNvPr id="0" name=""/>
        <dsp:cNvSpPr/>
      </dsp:nvSpPr>
      <dsp:spPr>
        <a:xfrm>
          <a:off x="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57F2F-3E6A-4564-A353-871AFCBC5AA2}">
      <dsp:nvSpPr>
        <dsp:cNvPr id="0" name=""/>
        <dsp:cNvSpPr/>
      </dsp:nvSpPr>
      <dsp:spPr>
        <a:xfrm>
          <a:off x="347853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How to characterize the nature of code-mixing?</a:t>
          </a:r>
        </a:p>
      </dsp:txBody>
      <dsp:txXfrm>
        <a:off x="3478530" y="1430834"/>
        <a:ext cx="3162300" cy="2259213"/>
      </dsp:txXfrm>
    </dsp:sp>
    <dsp:sp modelId="{88D9E4BB-4E32-483D-ABC1-F3CF176ABF8C}">
      <dsp:nvSpPr>
        <dsp:cNvPr id="0" name=""/>
        <dsp:cNvSpPr/>
      </dsp:nvSpPr>
      <dsp:spPr>
        <a:xfrm>
          <a:off x="4494877" y="376535"/>
          <a:ext cx="1129606" cy="11296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60304" y="541962"/>
        <a:ext cx="798752" cy="798752"/>
      </dsp:txXfrm>
    </dsp:sp>
    <dsp:sp modelId="{E7392AE4-80FE-4B0C-A96D-88E590F6719D}">
      <dsp:nvSpPr>
        <dsp:cNvPr id="0" name=""/>
        <dsp:cNvSpPr/>
      </dsp:nvSpPr>
      <dsp:spPr>
        <a:xfrm>
          <a:off x="347853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FC61-019B-4BB4-B2B6-A36462999468}">
      <dsp:nvSpPr>
        <dsp:cNvPr id="0" name=""/>
        <dsp:cNvSpPr/>
      </dsp:nvSpPr>
      <dsp:spPr>
        <a:xfrm>
          <a:off x="6957061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3">
                  <a:lumMod val="40000"/>
                  <a:lumOff val="60000"/>
                </a:schemeClr>
              </a:solidFill>
            </a:rPr>
            <a:t>How to label the data given?</a:t>
          </a:r>
        </a:p>
      </dsp:txBody>
      <dsp:txXfrm>
        <a:off x="6957061" y="1430834"/>
        <a:ext cx="3162300" cy="2259213"/>
      </dsp:txXfrm>
    </dsp:sp>
    <dsp:sp modelId="{D646A799-CEE3-4A01-805F-ABB06315CD56}">
      <dsp:nvSpPr>
        <dsp:cNvPr id="0" name=""/>
        <dsp:cNvSpPr/>
      </dsp:nvSpPr>
      <dsp:spPr>
        <a:xfrm>
          <a:off x="7973408" y="376535"/>
          <a:ext cx="1129606" cy="1129606"/>
        </a:xfrm>
        <a:prstGeom prst="ellipse">
          <a:avLst/>
        </a:prstGeom>
        <a:solidFill>
          <a:srgbClr val="DDD6D3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138835" y="541962"/>
        <a:ext cx="798752" cy="798752"/>
      </dsp:txXfrm>
    </dsp:sp>
    <dsp:sp modelId="{9916A74B-AC46-4DEE-8B9B-E72C1EB91A23}">
      <dsp:nvSpPr>
        <dsp:cNvPr id="0" name=""/>
        <dsp:cNvSpPr/>
      </dsp:nvSpPr>
      <dsp:spPr>
        <a:xfrm>
          <a:off x="6957061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6ED65-7899-467D-B87B-BA3F9902A515}">
      <dsp:nvSpPr>
        <dsp:cNvPr id="0" name=""/>
        <dsp:cNvSpPr/>
      </dsp:nvSpPr>
      <dsp:spPr>
        <a:xfrm>
          <a:off x="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3">
                  <a:lumMod val="40000"/>
                  <a:lumOff val="60000"/>
                </a:schemeClr>
              </a:solidFill>
            </a:rPr>
            <a:t>Where to get the data form?</a:t>
          </a:r>
        </a:p>
      </dsp:txBody>
      <dsp:txXfrm>
        <a:off x="0" y="1430834"/>
        <a:ext cx="3162300" cy="2259213"/>
      </dsp:txXfrm>
    </dsp:sp>
    <dsp:sp modelId="{9BFFA8DA-1CD3-4244-8912-20ADC917ADE1}">
      <dsp:nvSpPr>
        <dsp:cNvPr id="0" name=""/>
        <dsp:cNvSpPr/>
      </dsp:nvSpPr>
      <dsp:spPr>
        <a:xfrm>
          <a:off x="1016347" y="376535"/>
          <a:ext cx="1129606" cy="1129606"/>
        </a:xfrm>
        <a:prstGeom prst="ellipse">
          <a:avLst/>
        </a:prstGeom>
        <a:solidFill>
          <a:srgbClr val="DDD6D3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774" y="541962"/>
        <a:ext cx="798752" cy="798752"/>
      </dsp:txXfrm>
    </dsp:sp>
    <dsp:sp modelId="{53F3CBC4-6D60-4191-B949-A0676C593CE3}">
      <dsp:nvSpPr>
        <dsp:cNvPr id="0" name=""/>
        <dsp:cNvSpPr/>
      </dsp:nvSpPr>
      <dsp:spPr>
        <a:xfrm>
          <a:off x="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57F2F-3E6A-4564-A353-871AFCBC5AA2}">
      <dsp:nvSpPr>
        <dsp:cNvPr id="0" name=""/>
        <dsp:cNvSpPr/>
      </dsp:nvSpPr>
      <dsp:spPr>
        <a:xfrm>
          <a:off x="3478530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3">
                  <a:lumMod val="40000"/>
                  <a:lumOff val="60000"/>
                </a:schemeClr>
              </a:solidFill>
            </a:rPr>
            <a:t>How to characterize the nature of code-mixing?</a:t>
          </a:r>
        </a:p>
      </dsp:txBody>
      <dsp:txXfrm>
        <a:off x="3478530" y="1430834"/>
        <a:ext cx="3162300" cy="2259213"/>
      </dsp:txXfrm>
    </dsp:sp>
    <dsp:sp modelId="{88D9E4BB-4E32-483D-ABC1-F3CF176ABF8C}">
      <dsp:nvSpPr>
        <dsp:cNvPr id="0" name=""/>
        <dsp:cNvSpPr/>
      </dsp:nvSpPr>
      <dsp:spPr>
        <a:xfrm>
          <a:off x="4494877" y="376535"/>
          <a:ext cx="1129606" cy="1129606"/>
        </a:xfrm>
        <a:prstGeom prst="ellipse">
          <a:avLst/>
        </a:prstGeom>
        <a:solidFill>
          <a:srgbClr val="DDD6D3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60304" y="541962"/>
        <a:ext cx="798752" cy="798752"/>
      </dsp:txXfrm>
    </dsp:sp>
    <dsp:sp modelId="{E7392AE4-80FE-4B0C-A96D-88E590F6719D}">
      <dsp:nvSpPr>
        <dsp:cNvPr id="0" name=""/>
        <dsp:cNvSpPr/>
      </dsp:nvSpPr>
      <dsp:spPr>
        <a:xfrm>
          <a:off x="3478530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FC61-019B-4BB4-B2B6-A36462999468}">
      <dsp:nvSpPr>
        <dsp:cNvPr id="0" name=""/>
        <dsp:cNvSpPr/>
      </dsp:nvSpPr>
      <dsp:spPr>
        <a:xfrm>
          <a:off x="6957061" y="0"/>
          <a:ext cx="3162300" cy="37653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How to label data?</a:t>
          </a:r>
        </a:p>
      </dsp:txBody>
      <dsp:txXfrm>
        <a:off x="6957061" y="1430834"/>
        <a:ext cx="3162300" cy="2259213"/>
      </dsp:txXfrm>
    </dsp:sp>
    <dsp:sp modelId="{D646A799-CEE3-4A01-805F-ABB06315CD56}">
      <dsp:nvSpPr>
        <dsp:cNvPr id="0" name=""/>
        <dsp:cNvSpPr/>
      </dsp:nvSpPr>
      <dsp:spPr>
        <a:xfrm>
          <a:off x="7973408" y="376535"/>
          <a:ext cx="1129606" cy="11296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69" tIns="12700" rIns="8806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138835" y="541962"/>
        <a:ext cx="798752" cy="798752"/>
      </dsp:txXfrm>
    </dsp:sp>
    <dsp:sp modelId="{9916A74B-AC46-4DEE-8B9B-E72C1EB91A23}">
      <dsp:nvSpPr>
        <dsp:cNvPr id="0" name=""/>
        <dsp:cNvSpPr/>
      </dsp:nvSpPr>
      <dsp:spPr>
        <a:xfrm>
          <a:off x="6957061" y="3765283"/>
          <a:ext cx="31623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F021B-06DA-4D71-9029-74D149616C95}">
      <dsp:nvSpPr>
        <dsp:cNvPr id="0" name=""/>
        <dsp:cNvSpPr/>
      </dsp:nvSpPr>
      <dsp:spPr>
        <a:xfrm>
          <a:off x="0" y="709640"/>
          <a:ext cx="6797675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Sentiment, emotion, hate speech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Information retrieval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Machine translation</a:t>
          </a:r>
        </a:p>
      </dsp:txBody>
      <dsp:txXfrm>
        <a:off x="0" y="709640"/>
        <a:ext cx="6797675" cy="1360800"/>
      </dsp:txXfrm>
    </dsp:sp>
    <dsp:sp modelId="{14EDC889-93ED-4E57-9DA6-BE073DCCB945}">
      <dsp:nvSpPr>
        <dsp:cNvPr id="0" name=""/>
        <dsp:cNvSpPr/>
      </dsp:nvSpPr>
      <dsp:spPr>
        <a:xfrm>
          <a:off x="339883" y="443960"/>
          <a:ext cx="4758372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 special treatment needed for code-mixing</a:t>
          </a:r>
        </a:p>
      </dsp:txBody>
      <dsp:txXfrm>
        <a:off x="365822" y="469899"/>
        <a:ext cx="4706494" cy="479482"/>
      </dsp:txXfrm>
    </dsp:sp>
    <dsp:sp modelId="{F5D07120-1DA2-4E6B-AD06-2DE7EE512FEC}">
      <dsp:nvSpPr>
        <dsp:cNvPr id="0" name=""/>
        <dsp:cNvSpPr/>
      </dsp:nvSpPr>
      <dsp:spPr>
        <a:xfrm>
          <a:off x="0" y="2433321"/>
          <a:ext cx="6797675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POS Tagging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Parsing</a:t>
          </a:r>
        </a:p>
      </dsp:txBody>
      <dsp:txXfrm>
        <a:off x="0" y="2433321"/>
        <a:ext cx="6797675" cy="1048950"/>
      </dsp:txXfrm>
    </dsp:sp>
    <dsp:sp modelId="{101A75D7-CFCE-433D-820A-E74F5054686C}">
      <dsp:nvSpPr>
        <dsp:cNvPr id="0" name=""/>
        <dsp:cNvSpPr/>
      </dsp:nvSpPr>
      <dsp:spPr>
        <a:xfrm>
          <a:off x="339883" y="2167641"/>
          <a:ext cx="4758372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Monolingual standards need to be adapted</a:t>
          </a:r>
        </a:p>
      </dsp:txBody>
      <dsp:txXfrm>
        <a:off x="365822" y="2193580"/>
        <a:ext cx="4706494" cy="479482"/>
      </dsp:txXfrm>
    </dsp:sp>
    <dsp:sp modelId="{B32D5067-9ED0-4089-8FA5-74EB3E865446}">
      <dsp:nvSpPr>
        <dsp:cNvPr id="0" name=""/>
        <dsp:cNvSpPr/>
      </dsp:nvSpPr>
      <dsp:spPr>
        <a:xfrm>
          <a:off x="0" y="3845151"/>
          <a:ext cx="6797675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Word-level Language Detection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Discourse functions of code-mixing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ASR Transcription</a:t>
          </a:r>
        </a:p>
      </dsp:txBody>
      <dsp:txXfrm>
        <a:off x="0" y="3845151"/>
        <a:ext cx="6797675" cy="1360800"/>
      </dsp:txXfrm>
    </dsp:sp>
    <dsp:sp modelId="{F09F667E-E504-4613-BE80-18E3A863534E}">
      <dsp:nvSpPr>
        <dsp:cNvPr id="0" name=""/>
        <dsp:cNvSpPr/>
      </dsp:nvSpPr>
      <dsp:spPr>
        <a:xfrm>
          <a:off x="339883" y="3579471"/>
          <a:ext cx="4758372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New standards need to be created</a:t>
          </a:r>
        </a:p>
      </dsp:txBody>
      <dsp:txXfrm>
        <a:off x="365822" y="3605410"/>
        <a:ext cx="4706494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04004-93E4-43E2-8E5C-BFA075CA5E1A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B4226-8948-4B79-BBA2-95123B36883D}">
      <dsp:nvSpPr>
        <dsp:cNvPr id="0" name=""/>
        <dsp:cNvSpPr/>
      </dsp:nvSpPr>
      <dsp:spPr>
        <a:xfrm>
          <a:off x="0" y="0"/>
          <a:ext cx="1298575" cy="510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1298575" cy="5105400"/>
      </dsp:txXfrm>
    </dsp:sp>
    <dsp:sp modelId="{2C082FEC-0319-4033-9247-A927AE90EDF8}">
      <dsp:nvSpPr>
        <dsp:cNvPr id="0" name=""/>
        <dsp:cNvSpPr/>
      </dsp:nvSpPr>
      <dsp:spPr>
        <a:xfrm>
          <a:off x="1395968" y="48112"/>
          <a:ext cx="509690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Topic change</a:t>
          </a:r>
        </a:p>
      </dsp:txBody>
      <dsp:txXfrm>
        <a:off x="1395968" y="48112"/>
        <a:ext cx="5096906" cy="962248"/>
      </dsp:txXfrm>
    </dsp:sp>
    <dsp:sp modelId="{4E9ED0A8-0C03-46B7-A8BB-EDF8412D1590}">
      <dsp:nvSpPr>
        <dsp:cNvPr id="0" name=""/>
        <dsp:cNvSpPr/>
      </dsp:nvSpPr>
      <dsp:spPr>
        <a:xfrm>
          <a:off x="1298574" y="1010360"/>
          <a:ext cx="5194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4B056-4CB9-4F52-99C7-A6760E392328}">
      <dsp:nvSpPr>
        <dsp:cNvPr id="0" name=""/>
        <dsp:cNvSpPr/>
      </dsp:nvSpPr>
      <dsp:spPr>
        <a:xfrm>
          <a:off x="1395968" y="1058473"/>
          <a:ext cx="509690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Puns</a:t>
          </a:r>
        </a:p>
      </dsp:txBody>
      <dsp:txXfrm>
        <a:off x="1395968" y="1058473"/>
        <a:ext cx="5096906" cy="962248"/>
      </dsp:txXfrm>
    </dsp:sp>
    <dsp:sp modelId="{F25B55B6-4B66-4CBB-AAFA-19D51BBCEB87}">
      <dsp:nvSpPr>
        <dsp:cNvPr id="0" name=""/>
        <dsp:cNvSpPr/>
      </dsp:nvSpPr>
      <dsp:spPr>
        <a:xfrm>
          <a:off x="1298574" y="2020721"/>
          <a:ext cx="5194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71F83-486B-44A9-A582-CD71CC393546}">
      <dsp:nvSpPr>
        <dsp:cNvPr id="0" name=""/>
        <dsp:cNvSpPr/>
      </dsp:nvSpPr>
      <dsp:spPr>
        <a:xfrm>
          <a:off x="1395968" y="2068833"/>
          <a:ext cx="509690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Emphasis</a:t>
          </a:r>
        </a:p>
      </dsp:txBody>
      <dsp:txXfrm>
        <a:off x="1395968" y="2068833"/>
        <a:ext cx="5096906" cy="962248"/>
      </dsp:txXfrm>
    </dsp:sp>
    <dsp:sp modelId="{8CE7D54F-FE8A-4184-9F5A-41F9D23C8DBC}">
      <dsp:nvSpPr>
        <dsp:cNvPr id="0" name=""/>
        <dsp:cNvSpPr/>
      </dsp:nvSpPr>
      <dsp:spPr>
        <a:xfrm>
          <a:off x="1298574" y="3031081"/>
          <a:ext cx="5194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E3393-F42C-4040-9CC7-DFAF9DFD9E5D}">
      <dsp:nvSpPr>
        <dsp:cNvPr id="0" name=""/>
        <dsp:cNvSpPr/>
      </dsp:nvSpPr>
      <dsp:spPr>
        <a:xfrm>
          <a:off x="1395968" y="3079194"/>
          <a:ext cx="509690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Emotion</a:t>
          </a:r>
        </a:p>
      </dsp:txBody>
      <dsp:txXfrm>
        <a:off x="1395968" y="3079194"/>
        <a:ext cx="5096906" cy="962248"/>
      </dsp:txXfrm>
    </dsp:sp>
    <dsp:sp modelId="{6C875304-E025-46B6-ABAE-C1B999124D30}">
      <dsp:nvSpPr>
        <dsp:cNvPr id="0" name=""/>
        <dsp:cNvSpPr/>
      </dsp:nvSpPr>
      <dsp:spPr>
        <a:xfrm>
          <a:off x="1298574" y="4041442"/>
          <a:ext cx="5194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F5193-6533-4700-9D5D-1678FC940DFE}">
      <dsp:nvSpPr>
        <dsp:cNvPr id="0" name=""/>
        <dsp:cNvSpPr/>
      </dsp:nvSpPr>
      <dsp:spPr>
        <a:xfrm>
          <a:off x="1395968" y="4089555"/>
          <a:ext cx="5096906" cy="962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Reported Speech</a:t>
          </a:r>
        </a:p>
      </dsp:txBody>
      <dsp:txXfrm>
        <a:off x="1395968" y="4089555"/>
        <a:ext cx="5096906" cy="962248"/>
      </dsp:txXfrm>
    </dsp:sp>
    <dsp:sp modelId="{1575E7C7-CC2D-41AA-982B-F629C315FD38}">
      <dsp:nvSpPr>
        <dsp:cNvPr id="0" name=""/>
        <dsp:cNvSpPr/>
      </dsp:nvSpPr>
      <dsp:spPr>
        <a:xfrm>
          <a:off x="1298574" y="5051803"/>
          <a:ext cx="51943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6236F-C661-4EAE-A372-1471583AC9C3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171D2-45D5-4EEA-B6A9-AE227DD1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171D2-45D5-4EEA-B6A9-AE227DD1B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Data- evaluation: Accuracy at switch point is important (Utsab, </a:t>
            </a:r>
            <a:r>
              <a:rPr lang="en-US" dirty="0" err="1"/>
              <a:t>Yaov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171D2-45D5-4EEA-B6A9-AE227DD1B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in multilingual societies if there is a language preference, if we use</a:t>
            </a:r>
            <a:r>
              <a:rPr lang="en-US" baseline="0" dirty="0"/>
              <a:t> only one language in text processing for analysis, they are likely wrong.</a:t>
            </a:r>
          </a:p>
          <a:p>
            <a:endParaRPr lang="en-US" baseline="0" dirty="0"/>
          </a:p>
          <a:p>
            <a:r>
              <a:rPr lang="en-US" baseline="0" dirty="0"/>
              <a:t>For </a:t>
            </a:r>
            <a:r>
              <a:rPr lang="en-US" baseline="0" dirty="0" err="1"/>
              <a:t>eg</a:t>
            </a:r>
            <a:r>
              <a:rPr lang="en-US" baseline="0" dirty="0"/>
              <a:t>, looking at only </a:t>
            </a:r>
            <a:r>
              <a:rPr lang="en-US" baseline="0" dirty="0" err="1"/>
              <a:t>english</a:t>
            </a:r>
            <a:r>
              <a:rPr lang="en-US" baseline="0" dirty="0"/>
              <a:t> tweets for </a:t>
            </a:r>
            <a:r>
              <a:rPr lang="en-US" baseline="0" dirty="0" err="1"/>
              <a:t>indian</a:t>
            </a:r>
            <a:r>
              <a:rPr lang="en-US" baseline="0" dirty="0"/>
              <a:t> context, see a much more positive picture than it actually 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1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a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18815-07FD-4DA3-AFF6-F6E9AA7DFF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8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Dependency</a:t>
            </a:r>
            <a:r>
              <a:rPr lang="en-US" baseline="0" dirty="0"/>
              <a:t> between fragments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18815-07FD-4DA3-AFF6-F6E9AA7DFF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18815-07FD-4DA3-AFF6-F6E9AA7DFF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will it work? Human babies do 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18815-07FD-4DA3-AFF6-F6E9AA7DFF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Bilinguals</a:t>
            </a:r>
            <a:r>
              <a:rPr lang="en-US" baseline="0" dirty="0"/>
              <a:t> have the choice between speaking in a single language as well as alternating languages in a conversation.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when and why do bilinguals prefer a certain language?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Several </a:t>
            </a:r>
            <a:r>
              <a:rPr lang="en-US" baseline="0" dirty="0"/>
              <a:t>possible reasons have been observed in linguistics, for instance </a:t>
            </a:r>
            <a:r>
              <a:rPr lang="is-IS" baseline="0" dirty="0"/>
              <a:t>… 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Identifying language preference</a:t>
            </a:r>
            <a:r>
              <a:rPr lang="en-US" baseline="0" dirty="0"/>
              <a:t> is a challenging problem, because, in general, it’s rather unpredictable.</a:t>
            </a:r>
            <a:endParaRPr lang="e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have been linguistic studies on the subject of language preference since as</a:t>
            </a:r>
            <a:r>
              <a:rPr lang="en-US" dirty="0"/>
              <a:t> early as 1971,</a:t>
            </a:r>
            <a:r>
              <a:rPr lang="en-US" baseline="0" dirty="0"/>
              <a:t> when Fishman studied Spanish-English bilinguals in Puerto Rico. It was observed that English primarily featured in professional settings, while Spanish dominated informal conversation.</a:t>
            </a:r>
          </a:p>
          <a:p>
            <a:endParaRPr lang="en-US" baseline="0" dirty="0"/>
          </a:p>
          <a:p>
            <a:r>
              <a:rPr lang="en-US" baseline="0" dirty="0"/>
              <a:t>A few decades later, </a:t>
            </a:r>
            <a:r>
              <a:rPr lang="en-US" baseline="0" dirty="0" err="1"/>
              <a:t>Dewaele</a:t>
            </a:r>
            <a:r>
              <a:rPr lang="en-US" baseline="0" dirty="0"/>
              <a:t> hypothesized that the native (or the primary) language elicits stronger emotion and is therefore used to express sentiment and for swearing.</a:t>
            </a:r>
          </a:p>
          <a:p>
            <a:endParaRPr lang="en-US" baseline="0" dirty="0"/>
          </a:p>
          <a:p>
            <a:r>
              <a:rPr lang="en-US" baseline="0" dirty="0"/>
              <a:t>So, we have these studies that make certain claims about language preference – what’s missing?</a:t>
            </a:r>
          </a:p>
          <a:p>
            <a:endParaRPr lang="en-US" baseline="0" dirty="0"/>
          </a:p>
          <a:p>
            <a:r>
              <a:rPr lang="en-US" baseline="0" dirty="0"/>
              <a:t>Unfortunately, </a:t>
            </a:r>
            <a:r>
              <a:rPr lang="is-I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1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7D00-58D9-41BD-893B-A45D835CF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AF83C-1980-4E20-892A-FF6D1DB02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EC05-1A52-4734-A0BE-7A53B0FC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9198-5BA3-470C-814C-D9F20709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E9C52-FBD3-463D-9896-612E7065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6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6EBAC-2DA8-4031-B854-AC09976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F3AD-AA59-4BDC-A3C6-80DC52523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016A9-8715-4462-9BC8-9B19D8DC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84424-EFE6-4343-A7E2-91C92175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A8B-7D06-4FA2-B93B-A97D5CDF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12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E19A-ACCD-48B8-9A6B-F8E589EA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A5EBC-196F-4C9E-A881-3E909A01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6E6CB-95DA-4588-9BFE-6C7167F9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68D67-D6B1-41A4-B923-EF76C197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0C731-1EB0-42E8-92B9-731E0A58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05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F236-02B3-41A5-8576-2E0C5EF7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56D39-9DF2-4AF3-A14B-CF8118E3F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7A353-B567-45F2-A242-D0CBF0740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7DA30-858E-4E77-95F2-28D8A19F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468FF-F80A-4A45-BA37-8F1A9990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98B71-B641-4711-A64C-C24B1278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71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9DB7-3981-4195-A2F9-46865697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B022-175C-452C-9A33-7BE990EDD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B91FB-80AB-4C2D-AFA5-7D78BA9E7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27F87-6FA1-4047-9CA9-828D6D722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44B77-0105-44DA-BCE9-6683B3670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A383C-EBD1-495D-9797-1E4C2A64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0EBBD4-D76B-4BF0-AAFB-A9768057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FDC12-1CE3-4E76-B343-AAC8B647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BF33-94A6-434E-8396-BC23B823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768BB4-5566-4353-BEB8-C786A2367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4543B-D990-41A4-B750-7B339E49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E8679-4863-4DA6-9DDE-5476DB78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70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1C9A0-AF00-4C13-9AAA-2416DEF9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A1CEA-6889-42D0-9B43-B00ECF290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872A0-359D-4F3A-9ECD-C923451A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0F25-2884-4740-9587-410A2403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47F35-C5C8-47D8-B7C3-354A9AF0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8B28A-21E3-4660-BBED-CBF2FD70F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D7EB6-7849-4591-922C-EC53E678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99B0D-3614-4487-BC55-EAF01CCC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F7E89-0989-4597-95B4-A61748F1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3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4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8670-AAF9-4608-8B1E-71BA8F67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D8EAF-1DC7-4042-A934-7EB27504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E671A-073C-4854-889D-5C7A969BD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4F735-C5B8-4D85-A5CF-C29CA45B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CF2D1-A86C-4C8E-AADB-F55D3D84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67089-EFAF-446A-BADE-1D36A9B0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21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E80A-F49D-4F51-99E4-3B030F5D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1E975-EBD7-4255-BB79-D7DD101A6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B355D-E989-4E47-A8DE-B4EC404D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8819-A344-4CCA-917E-24A472E4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F58C9-88A8-473D-A81D-A1773BA2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02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DA982-3ED9-4583-ABEF-96C4A5534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EFB68-D5D8-4719-B005-9705D378C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8FA05-DDE0-496D-80EE-F519871D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95DF-77A1-4CF9-9176-2712522C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3DCA0-25DC-49C6-B170-52420DB4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66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94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614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42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83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37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1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9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06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2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3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88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18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0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8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96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50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02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97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68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0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86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03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72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03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8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929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29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6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5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90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74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36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26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9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9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3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1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6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8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6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47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9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38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8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892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B72E-CFA8-46CD-9220-B80B941AE51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75FD-580C-45A4-8C72-FB7D5B4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AB598E-E18B-4A74-B9CF-E3E481A8F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24461FC-F21F-463E-8CA8-C1A9437FE8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8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121A4-B7B5-4A6B-95A4-B94C99EF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8EF43-2BF5-4747-BBDE-2509FC38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3FFCD-C292-45A5-9182-EB55A8005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5FCD-9CE6-468B-9E6A-E5F22A56D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37A9E-331C-4AFD-A611-CFD738F51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8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A4D891-3BAD-45E2-9869-40CDFFBE9B2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F53711-8639-48DB-9BD0-D3F38EE40F1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8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AB73-7C0B-4F0C-B4C4-A9508935E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35AD-4192-479E-8E19-CBEA4497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1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AB73-7C0B-4F0C-B4C4-A9508935EC00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35AD-4192-479E-8E19-CBEA4497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9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taiscool/code-switching-papers" TargetMode="External"/><Relationship Id="rId2" Type="http://schemas.openxmlformats.org/officeDocument/2006/relationships/hyperlink" Target="https://arxiv.org/abs/1904.00784" TargetMode="Externa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www.microsoft.com/en-us/research/project/melang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atinee.co.uk%2Fwp-content%2Fuploads%2F2015%2F11%2Fskype-translator.jpg&amp;imgrefurl=https%3A%2F%2Fwww.matinee.co.uk%2Fblog%2Fskype-translator-is-now-available-to-everyone-on-windows%2F&amp;docid=aKNyACZcgSi81M&amp;tbnid=iglJAP4vE-EvxM%3A&amp;vet=10ahUKEwjRgcyqq8TlAhWOH7cAHeOkB5UQMwhfKAEwAQ..i&amp;w=1280&amp;h=720&amp;bih=607&amp;biw=1280&amp;q=skype%20translator&amp;ved=0ahUKEwjRgcyqq8TlAhWOH7cAHeOkB5UQMwhfKAEwAQ&amp;iact=mrc&amp;uact=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NULL"/><Relationship Id="rId1" Type="http://schemas.openxmlformats.org/officeDocument/2006/relationships/slideLayout" Target="../slideLayouts/slideLayout25.xml"/><Relationship Id="rId6" Type="http://schemas.openxmlformats.org/officeDocument/2006/relationships/image" Target="NUL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amitavadas.com/Code-Mixing.html" TargetMode="Externa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amitavadas.com/Code-Mixing.html" TargetMode="Externa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svg"/><Relationship Id="rId11" Type="http://schemas.openxmlformats.org/officeDocument/2006/relationships/image" Target="../media/image58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2466" y="6243403"/>
            <a:ext cx="12244465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drodd.com/images15/world-map-outline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5" y="1450757"/>
            <a:ext cx="9039069" cy="49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74951" y="4099810"/>
            <a:ext cx="2548327" cy="1239880"/>
          </a:xfrm>
          <a:prstGeom prst="borderCallout1">
            <a:avLst>
              <a:gd name="adj1" fmla="val 20389"/>
              <a:gd name="adj2" fmla="val 98327"/>
              <a:gd name="adj3" fmla="val -2160"/>
              <a:gd name="adj4" fmla="val 124316"/>
            </a:avLst>
          </a:prstGeom>
          <a:solidFill>
            <a:schemeClr val="bg1">
              <a:lumMod val="95000"/>
              <a:alpha val="81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no me </a:t>
            </a:r>
            <a:r>
              <a:rPr lang="en-US" sz="2000" dirty="0" err="1">
                <a:solidFill>
                  <a:schemeClr val="tx1"/>
                </a:solidFill>
              </a:rPr>
              <a:t>lebante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ahorita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cuz</a:t>
            </a:r>
            <a:r>
              <a:rPr lang="en-US" sz="2000" dirty="0">
                <a:solidFill>
                  <a:schemeClr val="tx1"/>
                </a:solidFill>
              </a:rPr>
              <a:t> I felt </a:t>
            </a:r>
            <a:r>
              <a:rPr lang="en-US" sz="2000" dirty="0" err="1">
                <a:solidFill>
                  <a:schemeClr val="tx1"/>
                </a:solidFill>
              </a:rPr>
              <a:t>como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</a:t>
            </a:r>
            <a:r>
              <a:rPr lang="en-US" sz="2000" dirty="0">
                <a:solidFill>
                  <a:schemeClr val="tx1"/>
                </a:solidFill>
              </a:rPr>
              <a:t> me </a:t>
            </a:r>
            <a:r>
              <a:rPr lang="en-US" sz="2000" dirty="0" err="1">
                <a:solidFill>
                  <a:schemeClr val="tx1"/>
                </a:solidFill>
              </a:rPr>
              <a:t>kemara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dentro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4572000" y="5891133"/>
            <a:ext cx="4167265" cy="871927"/>
          </a:xfrm>
          <a:prstGeom prst="borderCallout1">
            <a:avLst>
              <a:gd name="adj1" fmla="val -5467"/>
              <a:gd name="adj2" fmla="val 17635"/>
              <a:gd name="adj3" fmla="val -231959"/>
              <a:gd name="adj4" fmla="val 33193"/>
            </a:avLst>
          </a:prstGeom>
          <a:solidFill>
            <a:schemeClr val="bg1">
              <a:lumMod val="95000"/>
              <a:alpha val="75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jit</a:t>
            </a:r>
            <a:r>
              <a:rPr lang="en-US" sz="2000" dirty="0">
                <a:solidFill>
                  <a:schemeClr val="tx1"/>
                </a:solidFill>
              </a:rPr>
              <a:t> fi la fin du </a:t>
            </a:r>
            <a:r>
              <a:rPr lang="en-US" sz="2000" dirty="0" err="1">
                <a:solidFill>
                  <a:schemeClr val="tx1"/>
                </a:solidFill>
              </a:rPr>
              <a:t>mois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dece-mbre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ljaw</a:t>
            </a:r>
            <a:r>
              <a:rPr lang="en-US" sz="2000" dirty="0">
                <a:solidFill>
                  <a:schemeClr val="tx1"/>
                </a:solidFill>
              </a:rPr>
              <a:t> bared </a:t>
            </a:r>
            <a:r>
              <a:rPr lang="en-US" sz="2000" dirty="0" err="1">
                <a:solidFill>
                  <a:schemeClr val="tx1"/>
                </a:solidFill>
              </a:rPr>
              <a:t>ktir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wttalj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142407" y="1714550"/>
            <a:ext cx="2540832" cy="953700"/>
          </a:xfrm>
          <a:prstGeom prst="borderCallout1">
            <a:avLst>
              <a:gd name="adj1" fmla="val 71313"/>
              <a:gd name="adj2" fmla="val 103091"/>
              <a:gd name="adj3" fmla="val 173205"/>
              <a:gd name="adj4" fmla="val 229332"/>
            </a:avLst>
          </a:prstGeom>
          <a:solidFill>
            <a:schemeClr val="bg1">
              <a:lumMod val="95000"/>
              <a:alpha val="68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err="1">
                <a:solidFill>
                  <a:schemeClr val="tx1"/>
                </a:solidFill>
              </a:rPr>
              <a:t>Kibrisa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geldigim</a:t>
            </a:r>
            <a:r>
              <a:rPr lang="fr-FR" sz="2000" dirty="0">
                <a:solidFill>
                  <a:schemeClr val="tx1"/>
                </a:solidFill>
              </a:rPr>
              <a:t> … </a:t>
            </a:r>
            <a:r>
              <a:rPr lang="fr-FR" sz="2000" dirty="0" err="1">
                <a:solidFill>
                  <a:schemeClr val="tx1"/>
                </a:solidFill>
              </a:rPr>
              <a:t>god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warum</a:t>
            </a:r>
            <a:r>
              <a:rPr lang="fr-FR" sz="2000" dirty="0">
                <a:solidFill>
                  <a:schemeClr val="tx1"/>
                </a:solidFill>
              </a:rPr>
              <a:t>? </a:t>
            </a:r>
            <a:r>
              <a:rPr lang="fr-FR" sz="2000" dirty="0" err="1">
                <a:solidFill>
                  <a:schemeClr val="tx1"/>
                </a:solidFill>
              </a:rPr>
              <a:t>ich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mochte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nicht</a:t>
            </a:r>
            <a:r>
              <a:rPr lang="fr-FR" sz="2000" dirty="0">
                <a:solidFill>
                  <a:schemeClr val="tx1"/>
                </a:solidFill>
              </a:rPr>
              <a:t> hier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8385203" y="1806772"/>
            <a:ext cx="3554463" cy="1043461"/>
          </a:xfrm>
          <a:prstGeom prst="borderCallout1">
            <a:avLst>
              <a:gd name="adj1" fmla="val 104355"/>
              <a:gd name="adj2" fmla="val 18731"/>
              <a:gd name="adj3" fmla="val 159973"/>
              <a:gd name="adj4" fmla="val -58150"/>
            </a:avLst>
          </a:prstGeom>
          <a:solidFill>
            <a:schemeClr val="bg1">
              <a:lumMod val="95000"/>
              <a:alpha val="70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</a:rPr>
              <a:t>Sous la pluie mais beau tout de même, chère Ileana! </a:t>
            </a:r>
          </a:p>
          <a:p>
            <a:r>
              <a:rPr lang="fr-FR" sz="2000" dirty="0" err="1">
                <a:solidFill>
                  <a:schemeClr val="tx1"/>
                </a:solidFill>
              </a:rPr>
              <a:t>Buona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giornata</a:t>
            </a:r>
            <a:r>
              <a:rPr lang="fr-FR" sz="2000" dirty="0">
                <a:solidFill>
                  <a:schemeClr val="tx1"/>
                </a:solidFill>
              </a:rPr>
              <a:t> a te e a tutti!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9661160" y="3597639"/>
            <a:ext cx="2413417" cy="2381468"/>
          </a:xfrm>
          <a:prstGeom prst="borderCallout1">
            <a:avLst>
              <a:gd name="adj1" fmla="val 21029"/>
              <a:gd name="adj2" fmla="val -1911"/>
              <a:gd name="adj3" fmla="val 51313"/>
              <a:gd name="adj4" fmla="val -38051"/>
            </a:avLst>
          </a:prstGeom>
          <a:solidFill>
            <a:schemeClr val="bg1">
              <a:lumMod val="95000"/>
              <a:alpha val="64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Coridel</a:t>
            </a:r>
            <a:r>
              <a:rPr lang="en-US" sz="2000" dirty="0">
                <a:solidFill>
                  <a:schemeClr val="tx1"/>
                </a:solidFill>
              </a:rPr>
              <a:t> Ent </a:t>
            </a:r>
            <a:r>
              <a:rPr lang="en-US" sz="2000" dirty="0" err="1">
                <a:solidFill>
                  <a:schemeClr val="tx1"/>
                </a:solidFill>
              </a:rPr>
              <a:t>merilis</a:t>
            </a:r>
            <a:r>
              <a:rPr lang="en-US" sz="2000" dirty="0">
                <a:solidFill>
                  <a:schemeClr val="tx1"/>
                </a:solidFill>
              </a:rPr>
              <a:t> full </a:t>
            </a:r>
            <a:r>
              <a:rPr lang="en-US" sz="2000" dirty="0" err="1">
                <a:solidFill>
                  <a:schemeClr val="tx1"/>
                </a:solidFill>
              </a:rPr>
              <a:t>tracklist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debut mini album Jessica Jung </a:t>
            </a:r>
            <a:r>
              <a:rPr lang="en-US" sz="2000" dirty="0" err="1">
                <a:solidFill>
                  <a:schemeClr val="tx1"/>
                </a:solidFill>
              </a:rPr>
              <a:t>yg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rilis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bulan</a:t>
            </a:r>
            <a:r>
              <a:rPr lang="en-US" sz="2000" dirty="0">
                <a:solidFill>
                  <a:schemeClr val="tx1"/>
                </a:solidFill>
              </a:rPr>
              <a:t> Mei </a:t>
            </a:r>
            <a:r>
              <a:rPr lang="en-US" sz="2000" dirty="0" err="1">
                <a:solidFill>
                  <a:schemeClr val="tx1"/>
                </a:solidFill>
              </a:rPr>
              <a:t>mendatang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6" y="5979107"/>
            <a:ext cx="703073" cy="5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5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55A8-FDE8-40D2-871B-8615F3C8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22F0-88C9-4F32-A5D2-6C104BA1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018" y="2134389"/>
            <a:ext cx="4423914" cy="4351338"/>
          </a:xfrm>
        </p:spPr>
        <p:txBody>
          <a:bodyPr>
            <a:normAutofit/>
          </a:bodyPr>
          <a:lstStyle/>
          <a:p>
            <a:r>
              <a:rPr lang="en-US" dirty="0"/>
              <a:t>Prologue</a:t>
            </a:r>
          </a:p>
          <a:p>
            <a:r>
              <a:rPr lang="en-US" dirty="0"/>
              <a:t>Definitions &amp; some linguistic primer </a:t>
            </a:r>
          </a:p>
          <a:p>
            <a:r>
              <a:rPr lang="en-US" dirty="0"/>
              <a:t>Challenges and Solutions</a:t>
            </a:r>
          </a:p>
          <a:p>
            <a:r>
              <a:rPr lang="en-US" dirty="0"/>
              <a:t>SOTA in NLP tasks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9682F-B328-42BD-B658-285B6D93AB8A}"/>
              </a:ext>
            </a:extLst>
          </p:cNvPr>
          <p:cNvSpPr/>
          <p:nvPr/>
        </p:nvSpPr>
        <p:spPr>
          <a:xfrm>
            <a:off x="7148423" y="2027078"/>
            <a:ext cx="4117675" cy="280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Data and Evaluation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Language Modeling and Word Embedding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Pragmatic and Social Functions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Epilogue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66956-DB24-4CE7-B70A-B94DE67B5F2D}"/>
              </a:ext>
            </a:extLst>
          </p:cNvPr>
          <p:cNvSpPr/>
          <p:nvPr/>
        </p:nvSpPr>
        <p:spPr>
          <a:xfrm>
            <a:off x="6188016" y="2134389"/>
            <a:ext cx="51470" cy="3072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8CBD3-B2E6-41EB-8557-69EA478D8D67}"/>
              </a:ext>
            </a:extLst>
          </p:cNvPr>
          <p:cNvSpPr txBox="1"/>
          <p:nvPr/>
        </p:nvSpPr>
        <p:spPr>
          <a:xfrm>
            <a:off x="4985779" y="5374256"/>
            <a:ext cx="250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BREAK 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(10:30 – 11:00)</a:t>
            </a:r>
          </a:p>
        </p:txBody>
      </p:sp>
    </p:spTree>
    <p:extLst>
      <p:ext uri="{BB962C8B-B14F-4D97-AF65-F5344CB8AC3E}">
        <p14:creationId xmlns:p14="http://schemas.microsoft.com/office/powerpoint/2010/main" val="50432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5CCCC-4A18-4734-A39C-E3399A31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Predictive Factors of </a:t>
            </a:r>
            <a:r>
              <a:rPr lang="en-US" dirty="0" err="1">
                <a:solidFill>
                  <a:srgbClr val="FFFFFF"/>
                </a:solidFill>
              </a:rPr>
              <a:t>Naij́a</a:t>
            </a:r>
            <a:r>
              <a:rPr lang="en-US" dirty="0">
                <a:solidFill>
                  <a:srgbClr val="FFFFFF"/>
                </a:solidFill>
              </a:rPr>
              <a:t> usage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(Findings)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D9F566-9787-4D82-B144-EA2294AB7E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676CC73-7A78-4FD6-BE19-5C4195B22B39}"/>
              </a:ext>
            </a:extLst>
          </p:cNvPr>
          <p:cNvSpPr/>
          <p:nvPr/>
        </p:nvSpPr>
        <p:spPr>
          <a:xfrm>
            <a:off x="8514183" y="1216099"/>
            <a:ext cx="3237723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Comments deeper in a reply thread are more likely to 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Naij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́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Those made in the evening likely to be conversational with a particular person.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CC8053-A98F-4FC4-A4B8-298BF3911D60}"/>
              </a:ext>
            </a:extLst>
          </p:cNvPr>
          <p:cNvSpPr/>
          <p:nvPr/>
        </p:nvSpPr>
        <p:spPr>
          <a:xfrm>
            <a:off x="8514182" y="3533202"/>
            <a:ext cx="323772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status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more English, but potential confounds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23D0B8-6C36-4B40-A565-8FFB41A13940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8514182" y="3856368"/>
            <a:ext cx="3265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4DC7D3-07AB-4D9E-B39A-A6F22EDDF93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024327" y="3409708"/>
            <a:ext cx="489855" cy="44666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BCE871D-2F93-4D6E-9A6D-584EFB95595A}"/>
              </a:ext>
            </a:extLst>
          </p:cNvPr>
          <p:cNvSpPr/>
          <p:nvPr/>
        </p:nvSpPr>
        <p:spPr>
          <a:xfrm>
            <a:off x="8530511" y="4399394"/>
            <a:ext cx="32377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sentiment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more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Naij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́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538D66-1D6C-4591-957F-11F74795CEAD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024327" y="4584060"/>
            <a:ext cx="506184" cy="3482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237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44" t="34455" r="39331" b="18020"/>
          <a:stretch/>
        </p:blipFill>
        <p:spPr>
          <a:xfrm>
            <a:off x="946087" y="129973"/>
            <a:ext cx="10130828" cy="4921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255" y="5495454"/>
            <a:ext cx="10330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Worldwide language distribution of monolingual and code-switched tweets computed over 50M Tweets (restricted to the 7 languages)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9981" y="4227968"/>
            <a:ext cx="254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62B85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3.5%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62B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tweets are code-switched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712438" y="229805"/>
            <a:ext cx="4236047" cy="714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Rijhwani et al. ACL 2017</a:t>
            </a:r>
          </a:p>
        </p:txBody>
      </p:sp>
    </p:spTree>
    <p:extLst>
      <p:ext uri="{BB962C8B-B14F-4D97-AF65-F5344CB8AC3E}">
        <p14:creationId xmlns:p14="http://schemas.microsoft.com/office/powerpoint/2010/main" val="25747280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47"/>
          <a:stretch/>
        </p:blipFill>
        <p:spPr>
          <a:xfrm>
            <a:off x="0" y="1032095"/>
            <a:ext cx="12251216" cy="5640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780" y="226337"/>
            <a:ext cx="110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Geographical Distribution of Code-switching on 8M Tweets from 24 cities</a:t>
            </a:r>
          </a:p>
        </p:txBody>
      </p:sp>
    </p:spTree>
    <p:extLst>
      <p:ext uri="{BB962C8B-B14F-4D97-AF65-F5344CB8AC3E}">
        <p14:creationId xmlns:p14="http://schemas.microsoft.com/office/powerpoint/2010/main" val="1531166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539018"/>
            <a:ext cx="5870213" cy="5897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Fraction of monolingual English tweets is strongly negatively correlated (-0.85) with the fraction of code-switched tweets</a:t>
            </a:r>
          </a:p>
          <a:p>
            <a:pPr marL="0" indent="0">
              <a:buNone/>
            </a:pP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This is surprising … </a:t>
            </a:r>
            <a:r>
              <a:rPr lang="en-US" sz="3200" i="1" dirty="0">
                <a:solidFill>
                  <a:schemeClr val="bg1"/>
                </a:solidFill>
              </a:rPr>
              <a:t>especially for extremely multilingual US cities (e.g., Houston)</a:t>
            </a:r>
          </a:p>
          <a:p>
            <a:pPr marL="0" indent="0">
              <a:buNone/>
            </a:pP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(?) ACCULTURIZATION takes place much faster in the US</a:t>
            </a:r>
          </a:p>
        </p:txBody>
      </p:sp>
      <p:pic>
        <p:nvPicPr>
          <p:cNvPr id="8194" name="Picture 2" descr="Image result for acculturation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1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645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60705" y="1726729"/>
            <a:ext cx="7570667" cy="28524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0000" kern="1200" dirty="0">
                <a:solidFill>
                  <a:schemeClr val="accent6">
                    <a:lumMod val="50000"/>
                  </a:schemeClr>
                </a:solidFill>
                <a:latin typeface="Haettenschweiler" panose="020B0706040902060204" pitchFamily="34" charset="0"/>
              </a:rPr>
              <a:t>EPILOGUE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589" y="1702779"/>
            <a:ext cx="5004984" cy="217385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i="1" dirty="0">
                <a:solidFill>
                  <a:schemeClr val="bg1"/>
                </a:solidFill>
              </a:rPr>
              <a:t>If bots could code-mix…</a:t>
            </a:r>
          </a:p>
        </p:txBody>
      </p:sp>
      <p:pic>
        <p:nvPicPr>
          <p:cNvPr id="5" name="Picture 2" descr="Image result for code switching">
            <a:extLst>
              <a:ext uri="{FF2B5EF4-FFF2-40B4-BE49-F238E27FC236}">
                <a16:creationId xmlns:a16="http://schemas.microsoft.com/office/drawing/2014/main" id="{87916584-77F0-48FE-875B-7A3C239B0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889" r="2164"/>
          <a:stretch/>
        </p:blipFill>
        <p:spPr bwMode="auto">
          <a:xfrm>
            <a:off x="4252587" y="4121062"/>
            <a:ext cx="7114784" cy="27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480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32" y="1502162"/>
            <a:ext cx="4990106" cy="1325563"/>
          </a:xfrm>
        </p:spPr>
        <p:txBody>
          <a:bodyPr/>
          <a:lstStyle/>
          <a:p>
            <a:r>
              <a:rPr lang="en-US" dirty="0"/>
              <a:t>Code-choice as a Style dimension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64" y="0"/>
            <a:ext cx="4111236" cy="5139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8"/>
          <a:stretch/>
        </p:blipFill>
        <p:spPr>
          <a:xfrm>
            <a:off x="8080764" y="2823322"/>
            <a:ext cx="4111236" cy="4492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100" y="3546072"/>
            <a:ext cx="93825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VIJAY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: 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minute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liye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thoda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practical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socho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VIJAY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:	Main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tumharey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angle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se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soch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raha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hoon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	Tum hi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uncomfortable feel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karogi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bahut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gaya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...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bahut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fark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aa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gaya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: 	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Kismein? Mujhmein koyi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change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nahin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VIJAY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: 	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Vohi to baat hai... mujhmein hai... Meri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duniya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bilkul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alag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... ab...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you’ll not fit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: 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Matlab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dum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se main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tumharey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jitni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fancy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nahin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hoon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2537879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Code-choice accommodation in human-human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511" y="2197483"/>
            <a:ext cx="10515600" cy="207051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Base Rate of a style</a:t>
            </a:r>
            <a:r>
              <a:rPr lang="en-US" dirty="0"/>
              <a:t>: How frequently a style (code) is used by a user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Style Accommodation</a:t>
            </a:r>
            <a:r>
              <a:rPr lang="en-US" dirty="0"/>
              <a:t>: How frequently a style (code) is used by a user when the preceding utterance contain that style (code)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45" y="3625260"/>
            <a:ext cx="9432176" cy="2205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7919A-BBCD-49C2-8779-D9EB01FCF5DE}"/>
              </a:ext>
            </a:extLst>
          </p:cNvPr>
          <p:cNvSpPr txBox="1"/>
          <p:nvPr/>
        </p:nvSpPr>
        <p:spPr>
          <a:xfrm>
            <a:off x="3618089" y="6123543"/>
            <a:ext cx="883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Bawa et al. Workshop on Computational Approaches to Code-Switching, EMNLP 2018</a:t>
            </a:r>
          </a:p>
        </p:txBody>
      </p:sp>
    </p:spTree>
    <p:extLst>
      <p:ext uri="{BB962C8B-B14F-4D97-AF65-F5344CB8AC3E}">
        <p14:creationId xmlns:p14="http://schemas.microsoft.com/office/powerpoint/2010/main" val="33927179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607F-F9F6-4C8A-BD73-35161430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Nudge, don’t push or assume...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FFCDE7-1BC4-4560-ACC6-D41C273A84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2572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20199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911BD-A162-48A2-BFE5-0F51960A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Understanding code-mixing is not a luxury but a necessity for chatbots for multilingual societies </a:t>
            </a:r>
          </a:p>
        </p:txBody>
      </p: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1631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C161B-6666-469B-AD10-9A4F0713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Resources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CFBD-3480-4D4E-86D0-BEC48B51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Sitaram et al. (2019) A Survey of Code-switched Speech and Language Processing. </a:t>
            </a:r>
            <a:r>
              <a:rPr lang="en-US" sz="2400" dirty="0" err="1"/>
              <a:t>Arxiv</a:t>
            </a:r>
            <a:r>
              <a:rPr lang="en-US" sz="2400" dirty="0"/>
              <a:t>. </a:t>
            </a:r>
            <a:r>
              <a:rPr lang="en-US" sz="2000" u="sng" dirty="0">
                <a:hlinkClick r:id="rId2"/>
              </a:rPr>
              <a:t>https://arxiv.org/abs/1904.00784</a:t>
            </a:r>
            <a:endParaRPr lang="en-US" sz="2000" u="sng" dirty="0"/>
          </a:p>
          <a:p>
            <a:r>
              <a:rPr lang="en-US" sz="2000" dirty="0">
                <a:hlinkClick r:id="rId3"/>
              </a:rPr>
              <a:t>https://github.com/gentaiscool/code-switching-papers</a:t>
            </a:r>
            <a:r>
              <a:rPr lang="en-US" sz="2000" dirty="0"/>
              <a:t> </a:t>
            </a:r>
          </a:p>
          <a:p>
            <a:r>
              <a:rPr lang="en-US" sz="2400" dirty="0"/>
              <a:t>Project </a:t>
            </a:r>
            <a:r>
              <a:rPr lang="en-US" sz="2400" dirty="0" err="1"/>
              <a:t>Melange</a:t>
            </a:r>
            <a:r>
              <a:rPr lang="en-US" sz="2400" dirty="0"/>
              <a:t>: </a:t>
            </a:r>
            <a:r>
              <a:rPr lang="en-US" sz="2000" dirty="0">
                <a:hlinkClick r:id="rId4"/>
              </a:rPr>
              <a:t>https://www.microsoft.com/en-us/research/project/melange</a:t>
            </a:r>
            <a:r>
              <a:rPr lang="en-US" sz="2000" dirty="0"/>
              <a:t> </a:t>
            </a:r>
          </a:p>
          <a:p>
            <a:r>
              <a:rPr lang="en-US" sz="2400" dirty="0"/>
              <a:t>Please get in touch with us for a comprehensive list of datasets and resources covered in this tutorial. </a:t>
            </a:r>
          </a:p>
        </p:txBody>
      </p:sp>
    </p:spTree>
    <p:extLst>
      <p:ext uri="{BB962C8B-B14F-4D97-AF65-F5344CB8AC3E}">
        <p14:creationId xmlns:p14="http://schemas.microsoft.com/office/powerpoint/2010/main" val="36893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539"/>
            <a:ext cx="11583837" cy="54346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0" kern="12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  <a:t>What is </a:t>
            </a:r>
            <a:br>
              <a:rPr lang="en-US" sz="1400" kern="12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</a:br>
            <a:br>
              <a:rPr lang="en-US" sz="2000" kern="12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</a:br>
            <a:r>
              <a:rPr lang="en-US" sz="22000" kern="1200" dirty="0">
                <a:solidFill>
                  <a:schemeClr val="accent6">
                    <a:lumMod val="75000"/>
                  </a:schemeClr>
                </a:solidFill>
                <a:latin typeface="Haettenschweiler" panose="020B0706040902060204" pitchFamily="34" charset="0"/>
              </a:rPr>
              <a:t>code-mixing?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461" y="2366287"/>
            <a:ext cx="10515600" cy="978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i="1" dirty="0">
                <a:solidFill>
                  <a:schemeClr val="bg1"/>
                </a:solidFill>
              </a:rPr>
              <a:t>Definitions and some Linguistic primer</a:t>
            </a:r>
          </a:p>
        </p:txBody>
      </p:sp>
    </p:spTree>
    <p:extLst>
      <p:ext uri="{BB962C8B-B14F-4D97-AF65-F5344CB8AC3E}">
        <p14:creationId xmlns:p14="http://schemas.microsoft.com/office/powerpoint/2010/main" val="26630318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64171" y="3761725"/>
            <a:ext cx="10058400" cy="1627238"/>
          </a:xfrm>
        </p:spPr>
        <p:txBody>
          <a:bodyPr>
            <a:normAutofit/>
          </a:bodyPr>
          <a:lstStyle/>
          <a:p>
            <a:r>
              <a:rPr lang="en-US" dirty="0"/>
              <a:t>Tutorial </a:t>
            </a:r>
            <a:r>
              <a:rPr lang="en-US" i="1" dirty="0"/>
              <a:t>me</a:t>
            </a:r>
            <a:r>
              <a:rPr lang="en-US" dirty="0"/>
              <a:t> </a:t>
            </a:r>
            <a:r>
              <a:rPr lang="en-US" dirty="0" err="1"/>
              <a:t>ane</a:t>
            </a:r>
            <a:r>
              <a:rPr lang="en-US" i="1" dirty="0"/>
              <a:t> </a:t>
            </a:r>
            <a:r>
              <a:rPr lang="en-US" i="1" dirty="0" err="1"/>
              <a:t>ke</a:t>
            </a:r>
            <a:r>
              <a:rPr lang="en-US" i="1" dirty="0"/>
              <a:t> lie </a:t>
            </a:r>
            <a:r>
              <a:rPr lang="en-US" dirty="0"/>
              <a:t>thank you!</a:t>
            </a:r>
            <a:br>
              <a:rPr lang="en-US" sz="1100" dirty="0"/>
            </a:br>
            <a:br>
              <a:rPr lang="en-US" sz="1100" dirty="0"/>
            </a:br>
            <a:r>
              <a:rPr lang="en-US" sz="2000" i="1" dirty="0">
                <a:solidFill>
                  <a:srgbClr val="C00000"/>
                </a:solidFill>
              </a:rPr>
              <a:t>https://www.microsoft.com/en-us/research/project/melange/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8875" r="1631" b="32249"/>
          <a:stretch/>
        </p:blipFill>
        <p:spPr>
          <a:xfrm>
            <a:off x="0" y="436801"/>
            <a:ext cx="12192000" cy="27102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94614" y="4001040"/>
            <a:ext cx="704538" cy="637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93AB3-AB73-48A4-847A-90FD8B7355E8}"/>
              </a:ext>
            </a:extLst>
          </p:cNvPr>
          <p:cNvSpPr/>
          <p:nvPr/>
        </p:nvSpPr>
        <p:spPr>
          <a:xfrm>
            <a:off x="3210702" y="4001040"/>
            <a:ext cx="704538" cy="637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4877-CB92-49E1-BA81-4F7BCF4F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vs. switching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4FD9-231B-4FE1-81B6-C95D3F5A9ABF}"/>
              </a:ext>
            </a:extLst>
          </p:cNvPr>
          <p:cNvSpPr txBox="1"/>
          <p:nvPr/>
        </p:nvSpPr>
        <p:spPr>
          <a:xfrm>
            <a:off x="861203" y="1955322"/>
            <a:ext cx="57926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Matrix</a:t>
            </a:r>
            <a:r>
              <a:rPr lang="en-US" sz="2400" b="1" dirty="0"/>
              <a:t>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language </a:t>
            </a:r>
            <a:r>
              <a:rPr lang="en-US" sz="2400" dirty="0"/>
              <a:t>defines the grammatical structure of the sentence/clause</a:t>
            </a:r>
          </a:p>
          <a:p>
            <a:r>
              <a:rPr lang="en-US" sz="2400" dirty="0"/>
              <a:t>Sub-clausal syntactic units from another language, called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the embedded language</a:t>
            </a:r>
            <a:r>
              <a:rPr lang="en-US" sz="2400" dirty="0"/>
              <a:t>,  can be inserted within the matrix structure.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Code Switching</a:t>
            </a:r>
            <a:r>
              <a:rPr lang="en-US" sz="2400" dirty="0"/>
              <a:t>: When matrix changes across sentences/clauses, but no embedding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Code Mixing</a:t>
            </a:r>
            <a:r>
              <a:rPr lang="en-US" sz="2400" dirty="0"/>
              <a:t>: When there is an embedded language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A9482EE-A3DE-4F89-B504-CB7252E20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13861"/>
              </p:ext>
            </p:extLst>
          </p:nvPr>
        </p:nvGraphicFramePr>
        <p:xfrm>
          <a:off x="7602746" y="1904066"/>
          <a:ext cx="4042913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178">
                  <a:extLst>
                    <a:ext uri="{9D8B030D-6E8A-4147-A177-3AD203B41FA5}">
                      <a16:colId xmlns:a16="http://schemas.microsoft.com/office/drawing/2014/main" val="3295173357"/>
                    </a:ext>
                  </a:extLst>
                </a:gridCol>
                <a:gridCol w="2961735">
                  <a:extLst>
                    <a:ext uri="{9D8B030D-6E8A-4147-A177-3AD203B41FA5}">
                      <a16:colId xmlns:a16="http://schemas.microsoft.com/office/drawing/2014/main" val="1638886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Lawyer: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Minal</a:t>
                      </a:r>
                      <a:r>
                        <a:rPr lang="en-US" dirty="0"/>
                        <a:t>: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Lawyer: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Minal</a:t>
                      </a:r>
                      <a:r>
                        <a:rPr lang="en-US" dirty="0"/>
                        <a:t>: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Lawyer: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Minal</a:t>
                      </a:r>
                      <a:r>
                        <a:rPr lang="en-US" i="1" dirty="0"/>
                        <a:t>-ji, </a:t>
                      </a:r>
                      <a:r>
                        <a:rPr lang="en-US" i="1" dirty="0" err="1"/>
                        <a:t>aap</a:t>
                      </a:r>
                      <a:r>
                        <a:rPr lang="en-US" i="1" dirty="0"/>
                        <a:t> </a:t>
                      </a:r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smile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karti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rahi</a:t>
                      </a:r>
                      <a:r>
                        <a:rPr lang="en-US" i="1" dirty="0"/>
                        <a:t>? </a:t>
                      </a:r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Extra-friendly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thi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aap</a:t>
                      </a:r>
                      <a:r>
                        <a:rPr lang="en-US" i="1" dirty="0"/>
                        <a:t>?</a:t>
                      </a:r>
                    </a:p>
                    <a:p>
                      <a:r>
                        <a:rPr lang="en-US" dirty="0"/>
                        <a:t>[Ms. </a:t>
                      </a:r>
                      <a:r>
                        <a:rPr lang="en-US" dirty="0" err="1"/>
                        <a:t>Minal</a:t>
                      </a:r>
                      <a:r>
                        <a:rPr lang="en-US" dirty="0"/>
                        <a:t>, were you smiling and being extra-friendly]</a:t>
                      </a:r>
                    </a:p>
                    <a:p>
                      <a:endParaRPr lang="en-US" dirty="0"/>
                    </a:p>
                    <a:p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I was normal.</a:t>
                      </a:r>
                    </a:p>
                    <a:p>
                      <a:endParaRPr lang="en-US" i="1" dirty="0"/>
                    </a:p>
                    <a:p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What?</a:t>
                      </a:r>
                    </a:p>
                    <a:p>
                      <a:endParaRPr lang="en-US" i="1" dirty="0">
                        <a:highlight>
                          <a:srgbClr val="00FFFF"/>
                        </a:highlight>
                      </a:endParaRPr>
                    </a:p>
                    <a:p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I was normal. </a:t>
                      </a:r>
                    </a:p>
                    <a:p>
                      <a:endParaRPr lang="en-US" i="1" dirty="0">
                        <a:highlight>
                          <a:srgbClr val="00FFFF"/>
                        </a:highlight>
                      </a:endParaRPr>
                    </a:p>
                    <a:p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Normal. </a:t>
                      </a:r>
                      <a:r>
                        <a:rPr lang="en-US" i="1" dirty="0" err="1"/>
                        <a:t>Khana-pina</a:t>
                      </a:r>
                      <a:r>
                        <a:rPr lang="en-US" i="1" dirty="0"/>
                        <a:t> </a:t>
                      </a:r>
                      <a:r>
                        <a:rPr lang="en-US" i="1" dirty="0">
                          <a:highlight>
                            <a:srgbClr val="00FFFF"/>
                          </a:highlight>
                        </a:rPr>
                        <a:t>normal</a:t>
                      </a:r>
                      <a:r>
                        <a:rPr lang="en-US" i="1" dirty="0"/>
                        <a:t>. </a:t>
                      </a:r>
                      <a:r>
                        <a:rPr lang="en-US" i="1" dirty="0" err="1"/>
                        <a:t>Hasna</a:t>
                      </a:r>
                      <a:r>
                        <a:rPr lang="en-US" i="1" dirty="0"/>
                        <a:t> </a:t>
                      </a:r>
                    </a:p>
                    <a:p>
                      <a:r>
                        <a:rPr lang="en-US" i="0" dirty="0"/>
                        <a:t>[food and drink normal, smiling]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0696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B986FD-4A14-4FE1-AE88-7A726D4F8DAD}"/>
              </a:ext>
            </a:extLst>
          </p:cNvPr>
          <p:cNvCxnSpPr/>
          <p:nvPr/>
        </p:nvCxnSpPr>
        <p:spPr>
          <a:xfrm>
            <a:off x="6958642" y="902898"/>
            <a:ext cx="74762" cy="55381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11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4BB5-B6CF-47DC-A456-B775E911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Interactions in Multilingual Society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1994E9-D47B-4CCE-BDEF-4264969C9DEA}"/>
              </a:ext>
            </a:extLst>
          </p:cNvPr>
          <p:cNvCxnSpPr>
            <a:cxnSpLocks/>
          </p:cNvCxnSpPr>
          <p:nvPr/>
        </p:nvCxnSpPr>
        <p:spPr>
          <a:xfrm>
            <a:off x="4117675" y="5193102"/>
            <a:ext cx="560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30C51E-A51F-44C8-BA5C-AD727D2041C3}"/>
              </a:ext>
            </a:extLst>
          </p:cNvPr>
          <p:cNvCxnSpPr>
            <a:cxnSpLocks/>
          </p:cNvCxnSpPr>
          <p:nvPr/>
        </p:nvCxnSpPr>
        <p:spPr>
          <a:xfrm flipV="1">
            <a:off x="4117675" y="1880558"/>
            <a:ext cx="0" cy="331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9F99CE-BB91-4481-8900-58E208D60BCA}"/>
              </a:ext>
            </a:extLst>
          </p:cNvPr>
          <p:cNvSpPr txBox="1"/>
          <p:nvPr/>
        </p:nvSpPr>
        <p:spPr>
          <a:xfrm>
            <a:off x="5814204" y="6123301"/>
            <a:ext cx="380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Cognitive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A5C79-2823-40E9-8240-40E5763E9A3C}"/>
              </a:ext>
            </a:extLst>
          </p:cNvPr>
          <p:cNvSpPr txBox="1"/>
          <p:nvPr/>
        </p:nvSpPr>
        <p:spPr>
          <a:xfrm rot="16200000">
            <a:off x="-23001" y="3058707"/>
            <a:ext cx="380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Performance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77786-9F51-44F4-8B3E-D29EA9085D1F}"/>
              </a:ext>
            </a:extLst>
          </p:cNvPr>
          <p:cNvSpPr txBox="1"/>
          <p:nvPr/>
        </p:nvSpPr>
        <p:spPr>
          <a:xfrm>
            <a:off x="3683479" y="5292304"/>
            <a:ext cx="228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Low = distinct languages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B5475-4E95-47D1-9908-07083744EC6D}"/>
              </a:ext>
            </a:extLst>
          </p:cNvPr>
          <p:cNvSpPr txBox="1"/>
          <p:nvPr/>
        </p:nvSpPr>
        <p:spPr>
          <a:xfrm>
            <a:off x="7663133" y="5292304"/>
            <a:ext cx="161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High = same </a:t>
            </a:r>
          </a:p>
          <a:p>
            <a:pPr algn="r"/>
            <a:r>
              <a:rPr lang="en-US" dirty="0"/>
              <a:t>language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59BF7-A111-4EAA-ACAA-9F9F1B63529C}"/>
              </a:ext>
            </a:extLst>
          </p:cNvPr>
          <p:cNvSpPr txBox="1"/>
          <p:nvPr/>
        </p:nvSpPr>
        <p:spPr>
          <a:xfrm>
            <a:off x="1173193" y="4362105"/>
            <a:ext cx="28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Low = infrequent interleaving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E3AD7-F4B3-4539-A461-4B122BCCF21E}"/>
              </a:ext>
            </a:extLst>
          </p:cNvPr>
          <p:cNvSpPr txBox="1"/>
          <p:nvPr/>
        </p:nvSpPr>
        <p:spPr>
          <a:xfrm>
            <a:off x="1104181" y="2304668"/>
            <a:ext cx="28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High = frequent </a:t>
            </a:r>
          </a:p>
          <a:p>
            <a:pPr algn="r"/>
            <a:r>
              <a:rPr lang="en-US" dirty="0"/>
              <a:t>interleaving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EEBDF8-3C6D-4689-BA6C-F239177B6FCC}"/>
              </a:ext>
            </a:extLst>
          </p:cNvPr>
          <p:cNvSpPr/>
          <p:nvPr/>
        </p:nvSpPr>
        <p:spPr>
          <a:xfrm>
            <a:off x="4382219" y="3429000"/>
            <a:ext cx="1966820" cy="15742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Multilingual Discourse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F476D6-B59C-4D56-94F6-2547703217E1}"/>
              </a:ext>
            </a:extLst>
          </p:cNvPr>
          <p:cNvSpPr/>
          <p:nvPr/>
        </p:nvSpPr>
        <p:spPr>
          <a:xfrm>
            <a:off x="7717766" y="4070005"/>
            <a:ext cx="1721124" cy="10376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Loan words/borrowing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931DCF-7A6D-4B05-A864-6875B295A6CA}"/>
              </a:ext>
            </a:extLst>
          </p:cNvPr>
          <p:cNvSpPr/>
          <p:nvPr/>
        </p:nvSpPr>
        <p:spPr>
          <a:xfrm>
            <a:off x="5159394" y="2628038"/>
            <a:ext cx="1608670" cy="11587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Code-switching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3D850B-46A1-4E11-84C6-0D72434E5E9B}"/>
              </a:ext>
            </a:extLst>
          </p:cNvPr>
          <p:cNvSpPr/>
          <p:nvPr/>
        </p:nvSpPr>
        <p:spPr>
          <a:xfrm>
            <a:off x="6277952" y="2050712"/>
            <a:ext cx="1608670" cy="11587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Code-mixing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37F8E3-1DF6-465E-AF4B-24CAE865D19D}"/>
              </a:ext>
            </a:extLst>
          </p:cNvPr>
          <p:cNvSpPr/>
          <p:nvPr/>
        </p:nvSpPr>
        <p:spPr>
          <a:xfrm>
            <a:off x="7812345" y="2050712"/>
            <a:ext cx="1608670" cy="2024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Fused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lect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4239EA5-BA95-4389-BD0D-ACFC43927574}"/>
              </a:ext>
            </a:extLst>
          </p:cNvPr>
          <p:cNvSpPr/>
          <p:nvPr/>
        </p:nvSpPr>
        <p:spPr>
          <a:xfrm>
            <a:off x="5814204" y="2950999"/>
            <a:ext cx="2273395" cy="1707990"/>
          </a:xfrm>
          <a:custGeom>
            <a:avLst/>
            <a:gdLst>
              <a:gd name="connsiteX0" fmla="*/ 0 w 3643648"/>
              <a:gd name="connsiteY0" fmla="*/ 2119558 h 2172042"/>
              <a:gd name="connsiteX1" fmla="*/ 776377 w 3643648"/>
              <a:gd name="connsiteY1" fmla="*/ 957867 h 2172042"/>
              <a:gd name="connsiteX2" fmla="*/ 1696528 w 3643648"/>
              <a:gd name="connsiteY2" fmla="*/ 238999 h 2172042"/>
              <a:gd name="connsiteX3" fmla="*/ 3243532 w 3643648"/>
              <a:gd name="connsiteY3" fmla="*/ 129731 h 2172042"/>
              <a:gd name="connsiteX4" fmla="*/ 3617343 w 3643648"/>
              <a:gd name="connsiteY4" fmla="*/ 1958531 h 2172042"/>
              <a:gd name="connsiteX5" fmla="*/ 3582838 w 3643648"/>
              <a:gd name="connsiteY5" fmla="*/ 2062048 h 217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3648" h="2172042">
                <a:moveTo>
                  <a:pt x="0" y="2119558"/>
                </a:moveTo>
                <a:cubicBezTo>
                  <a:pt x="246811" y="1695425"/>
                  <a:pt x="493622" y="1271293"/>
                  <a:pt x="776377" y="957867"/>
                </a:cubicBezTo>
                <a:cubicBezTo>
                  <a:pt x="1059132" y="644440"/>
                  <a:pt x="1285336" y="377022"/>
                  <a:pt x="1696528" y="238999"/>
                </a:cubicBezTo>
                <a:cubicBezTo>
                  <a:pt x="2107720" y="100976"/>
                  <a:pt x="2923396" y="-156858"/>
                  <a:pt x="3243532" y="129731"/>
                </a:cubicBezTo>
                <a:cubicBezTo>
                  <a:pt x="3563668" y="416320"/>
                  <a:pt x="3560792" y="1636478"/>
                  <a:pt x="3617343" y="1958531"/>
                </a:cubicBezTo>
                <a:cubicBezTo>
                  <a:pt x="3673894" y="2280584"/>
                  <a:pt x="3628366" y="2171316"/>
                  <a:pt x="3582838" y="206204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8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37A38-AA89-409A-BD41-13E16DAF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100">
                <a:solidFill>
                  <a:srgbClr val="FFFFFF"/>
                </a:solidFill>
              </a:rPr>
              <a:t>Societal Multilingualism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410669-69F7-4FC4-8429-444B35AF5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74" t="8888" r="5052" b="20251"/>
          <a:stretch/>
        </p:blipFill>
        <p:spPr>
          <a:xfrm>
            <a:off x="5061045" y="643466"/>
            <a:ext cx="6213241" cy="5568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FBF03E-250C-4ACB-9D62-90E5A9360BCE}"/>
              </a:ext>
            </a:extLst>
          </p:cNvPr>
          <p:cNvSpPr/>
          <p:nvPr/>
        </p:nvSpPr>
        <p:spPr>
          <a:xfrm>
            <a:off x="4819291" y="506083"/>
            <a:ext cx="1362973" cy="280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8EE78-7F77-4F24-9B11-01C4DB7D8D09}"/>
              </a:ext>
            </a:extLst>
          </p:cNvPr>
          <p:cNvSpPr txBox="1"/>
          <p:nvPr/>
        </p:nvSpPr>
        <p:spPr>
          <a:xfrm>
            <a:off x="5745192" y="6212205"/>
            <a:ext cx="542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22463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0A330-C016-4AB6-ABE0-364507AF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Code-mixing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CB71EC-F523-4EF7-B51E-70A37A84DABB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Happens in all multilingual societies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predominantly a spoken language phenomenon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generally associated with informal conversations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well-defined socio-pragmatic functions</a:t>
            </a:r>
          </a:p>
        </p:txBody>
      </p:sp>
    </p:spTree>
    <p:extLst>
      <p:ext uri="{BB962C8B-B14F-4D97-AF65-F5344CB8AC3E}">
        <p14:creationId xmlns:p14="http://schemas.microsoft.com/office/powerpoint/2010/main" val="2270686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510" y="-442824"/>
            <a:ext cx="11583837" cy="28524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0" kern="1200" dirty="0">
                <a:solidFill>
                  <a:schemeClr val="accent5">
                    <a:lumMod val="75000"/>
                  </a:schemeClr>
                </a:solidFill>
                <a:latin typeface="Haettenschweiler" panose="020B0706040902060204" pitchFamily="34" charset="0"/>
              </a:rPr>
              <a:t>Why do 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05" y="4067355"/>
            <a:ext cx="4671203" cy="2173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i="1" dirty="0">
                <a:solidFill>
                  <a:schemeClr val="bg1"/>
                </a:solidFill>
              </a:rPr>
              <a:t>Challenges </a:t>
            </a:r>
          </a:p>
          <a:p>
            <a:pPr marL="0" indent="0">
              <a:buNone/>
            </a:pPr>
            <a:r>
              <a:rPr lang="en-US" sz="6000" i="1" dirty="0">
                <a:solidFill>
                  <a:schemeClr val="bg1"/>
                </a:solidFill>
              </a:rPr>
              <a:t>&amp; Solutions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D08982-3235-4B34-B6A4-1570E77B22A6}"/>
              </a:ext>
            </a:extLst>
          </p:cNvPr>
          <p:cNvSpPr txBox="1">
            <a:spLocks/>
          </p:cNvSpPr>
          <p:nvPr/>
        </p:nvSpPr>
        <p:spPr>
          <a:xfrm rot="5400000">
            <a:off x="6540798" y="2798734"/>
            <a:ext cx="8449935" cy="2852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400" spc="300" dirty="0">
                <a:solidFill>
                  <a:schemeClr val="accent5">
                    <a:lumMod val="75000"/>
                  </a:schemeClr>
                </a:solidFill>
                <a:latin typeface="Haettenschweiler" panose="020B0706040902060204" pitchFamily="34" charset="0"/>
              </a:rPr>
              <a:t>CARE?</a:t>
            </a:r>
          </a:p>
        </p:txBody>
      </p:sp>
    </p:spTree>
    <p:extLst>
      <p:ext uri="{BB962C8B-B14F-4D97-AF65-F5344CB8AC3E}">
        <p14:creationId xmlns:p14="http://schemas.microsoft.com/office/powerpoint/2010/main" val="1741982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Monolingual as well as Multilingual NLP systems break-down in the presence of code-mixing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147521"/>
            <a:ext cx="3498273" cy="1924050"/>
          </a:xfrm>
        </p:spPr>
      </p:pic>
      <p:sp>
        <p:nvSpPr>
          <p:cNvPr id="5" name="Oval Callout 4"/>
          <p:cNvSpPr/>
          <p:nvPr/>
        </p:nvSpPr>
        <p:spPr>
          <a:xfrm>
            <a:off x="611850" y="1866438"/>
            <a:ext cx="2464606" cy="2281083"/>
          </a:xfrm>
          <a:prstGeom prst="wedgeEllipseCallout">
            <a:avLst>
              <a:gd name="adj1" fmla="val 41996"/>
              <a:gd name="adj2" fmla="val 52014"/>
            </a:avLst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Cortana</a:t>
            </a:r>
            <a:r>
              <a:rPr lang="en-US" dirty="0"/>
              <a:t>, </a:t>
            </a:r>
            <a:r>
              <a:rPr lang="en-US" dirty="0" err="1"/>
              <a:t>aaj</a:t>
            </a:r>
            <a:r>
              <a:rPr lang="en-US" dirty="0"/>
              <a:t> Hyderabad </a:t>
            </a:r>
            <a:r>
              <a:rPr lang="en-US" dirty="0" err="1"/>
              <a:t>ka</a:t>
            </a:r>
            <a:r>
              <a:rPr lang="en-US" dirty="0"/>
              <a:t> weather </a:t>
            </a:r>
            <a:r>
              <a:rPr lang="en-US" dirty="0" err="1"/>
              <a:t>kaisa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? Is it raining </a:t>
            </a:r>
            <a:r>
              <a:rPr lang="en-US" dirty="0" err="1"/>
              <a:t>ya</a:t>
            </a:r>
            <a:r>
              <a:rPr lang="en-US" dirty="0"/>
              <a:t> sunny day </a:t>
            </a:r>
            <a:r>
              <a:rPr lang="en-US" dirty="0" err="1"/>
              <a:t>hai</a:t>
            </a:r>
            <a:r>
              <a:rPr lang="en-US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83" y="2658718"/>
            <a:ext cx="2857500" cy="173355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044532" y="4565491"/>
            <a:ext cx="5701998" cy="14207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Adik</a:t>
            </a:r>
            <a:r>
              <a:rPr lang="en-US" sz="2200" dirty="0">
                <a:solidFill>
                  <a:schemeClr val="bg1"/>
                </a:solidFill>
              </a:rPr>
              <a:t>… </a:t>
            </a:r>
            <a:r>
              <a:rPr lang="en-US" sz="2200" dirty="0" err="1">
                <a:solidFill>
                  <a:schemeClr val="bg1"/>
                </a:solidFill>
              </a:rPr>
              <a:t>sem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brape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boleh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bwak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kenderaan</a:t>
            </a:r>
            <a:r>
              <a:rPr lang="en-US" sz="2200" dirty="0">
                <a:solidFill>
                  <a:schemeClr val="bg1"/>
                </a:solidFill>
              </a:rPr>
              <a:t>? normal parent question – </a:t>
            </a:r>
            <a:r>
              <a:rPr lang="en-US" sz="2200" dirty="0" err="1">
                <a:solidFill>
                  <a:schemeClr val="bg1"/>
                </a:solidFill>
              </a:rPr>
              <a:t>UiTMLendufornia</a:t>
            </a:r>
            <a:endParaRPr lang="en-US" sz="2200" dirty="0">
              <a:solidFill>
                <a:schemeClr val="bg1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842325" y="3851614"/>
            <a:ext cx="2904205" cy="713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Social Media Analytics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8536763" y="2167170"/>
            <a:ext cx="2166216" cy="1166106"/>
          </a:xfrm>
          <a:prstGeom prst="wedgeEllipseCallout">
            <a:avLst>
              <a:gd name="adj1" fmla="val -81472"/>
              <a:gd name="adj2" fmla="val 4741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Intersteller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amazing movie!</a:t>
            </a:r>
          </a:p>
        </p:txBody>
      </p:sp>
    </p:spTree>
    <p:extLst>
      <p:ext uri="{BB962C8B-B14F-4D97-AF65-F5344CB8AC3E}">
        <p14:creationId xmlns:p14="http://schemas.microsoft.com/office/powerpoint/2010/main" val="132747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1412"/>
            <a:ext cx="12192000" cy="251658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Hindi-English Code-Switching on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5576" y="1905000"/>
            <a:ext cx="9962984" cy="4578246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public pages from Facebook </a:t>
            </a: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(of Indian celebrities, movies and BBC Hindi News)</a:t>
            </a:r>
          </a:p>
          <a:p>
            <a:pPr lvl="2"/>
            <a:r>
              <a:rPr lang="en-US" sz="3200" dirty="0">
                <a:solidFill>
                  <a:schemeClr val="accent2"/>
                </a:solidFill>
              </a:rPr>
              <a:t>ALL</a:t>
            </a:r>
            <a:r>
              <a:rPr lang="en-US" sz="3200" dirty="0"/>
              <a:t> sufficiently long threads were multilingual</a:t>
            </a:r>
          </a:p>
          <a:p>
            <a:pPr lvl="2"/>
            <a:r>
              <a:rPr lang="en-US" sz="3200" dirty="0">
                <a:solidFill>
                  <a:schemeClr val="accent2"/>
                </a:solidFill>
              </a:rPr>
              <a:t>17.2% </a:t>
            </a:r>
            <a:r>
              <a:rPr lang="en-US" sz="3200" dirty="0"/>
              <a:t>of the comments/posts have code-mixing</a:t>
            </a:r>
          </a:p>
          <a:p>
            <a:pPr marL="384048" lvl="2" indent="0">
              <a:buNone/>
            </a:pPr>
            <a:endParaRPr lang="en-US" sz="3200" dirty="0"/>
          </a:p>
          <a:p>
            <a:pPr marL="384048" lvl="2" indent="0">
              <a:buNone/>
            </a:pPr>
            <a:endParaRPr lang="en-US" sz="3200" dirty="0"/>
          </a:p>
          <a:p>
            <a:pPr marL="384048" lvl="2" indent="0"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384048" lvl="2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Bali et al. I am borrowing </a:t>
            </a:r>
            <a:r>
              <a:rPr lang="en-US" sz="2600" dirty="0" err="1">
                <a:solidFill>
                  <a:schemeClr val="bg1"/>
                </a:solidFill>
              </a:rPr>
              <a:t>ya</a:t>
            </a:r>
            <a:r>
              <a:rPr lang="en-US" sz="2600" dirty="0">
                <a:solidFill>
                  <a:schemeClr val="bg1"/>
                </a:solidFill>
              </a:rPr>
              <a:t> mixing: An analysis of English-Hindi Code-mixing in Facebook. 1</a:t>
            </a:r>
            <a:r>
              <a:rPr lang="en-US" sz="2600" baseline="30000" dirty="0">
                <a:solidFill>
                  <a:schemeClr val="bg1"/>
                </a:solidFill>
              </a:rPr>
              <a:t>st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i="1" dirty="0">
                <a:solidFill>
                  <a:schemeClr val="bg1"/>
                </a:solidFill>
              </a:rPr>
              <a:t>Workshop on Computational Approaches to Code-switching, EMNLP </a:t>
            </a:r>
            <a:r>
              <a:rPr lang="en-US" sz="2600" dirty="0">
                <a:solidFill>
                  <a:schemeClr val="bg1"/>
                </a:solidFill>
              </a:rPr>
              <a:t>2014</a:t>
            </a:r>
          </a:p>
          <a:p>
            <a:pPr marL="201168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87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44" t="34455" r="39331" b="18020"/>
          <a:stretch/>
        </p:blipFill>
        <p:spPr>
          <a:xfrm>
            <a:off x="946087" y="129973"/>
            <a:ext cx="10130828" cy="4921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255" y="5495454"/>
            <a:ext cx="10330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Worldwide language distribution of monolingual and code-switched tweets computed over 50M Tweets (restricted to the 7 languages)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9981" y="4227968"/>
            <a:ext cx="254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2B85"/>
                </a:solidFill>
                <a:latin typeface="Book Antiqua" panose="02040602050305030304" pitchFamily="18" charset="0"/>
              </a:rPr>
              <a:t>3.5% </a:t>
            </a:r>
            <a:r>
              <a:rPr lang="en-US" sz="2400" dirty="0">
                <a:solidFill>
                  <a:srgbClr val="962B85"/>
                </a:solidFill>
              </a:rPr>
              <a:t>tweets are code-switched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712438" y="229805"/>
            <a:ext cx="4236047" cy="714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Rijhwani et al. ACL 2017</a:t>
            </a:r>
          </a:p>
        </p:txBody>
      </p:sp>
    </p:spTree>
    <p:extLst>
      <p:ext uri="{BB962C8B-B14F-4D97-AF65-F5344CB8AC3E}">
        <p14:creationId xmlns:p14="http://schemas.microsoft.com/office/powerpoint/2010/main" val="311673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2466" y="6243403"/>
            <a:ext cx="12244465" cy="6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drodd.com/images15/world-map-outline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5" y="1450757"/>
            <a:ext cx="9039069" cy="49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0657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i="1" dirty="0">
                <a:solidFill>
                  <a:srgbClr val="FFC000"/>
                </a:solidFill>
              </a:rPr>
              <a:t>Code-mixing</a:t>
            </a:r>
            <a:r>
              <a:rPr lang="en-US" sz="3600" dirty="0">
                <a:solidFill>
                  <a:schemeClr val="bg1"/>
                </a:solidFill>
              </a:rPr>
              <a:t> or </a:t>
            </a:r>
            <a:r>
              <a:rPr lang="en-US" sz="3600" i="1" dirty="0">
                <a:solidFill>
                  <a:srgbClr val="FFC000"/>
                </a:solidFill>
              </a:rPr>
              <a:t>Code-Switching</a:t>
            </a:r>
            <a:r>
              <a:rPr lang="en-US" sz="3600" dirty="0">
                <a:solidFill>
                  <a:schemeClr val="bg1"/>
                </a:solidFill>
              </a:rPr>
              <a:t> is the mixing of two or more languages in a conversation or even an utterance.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74951" y="4099810"/>
            <a:ext cx="2548327" cy="1239880"/>
          </a:xfrm>
          <a:prstGeom prst="borderCallout1">
            <a:avLst>
              <a:gd name="adj1" fmla="val 20389"/>
              <a:gd name="adj2" fmla="val 98327"/>
              <a:gd name="adj3" fmla="val -2160"/>
              <a:gd name="adj4" fmla="val 124316"/>
            </a:avLst>
          </a:prstGeom>
          <a:solidFill>
            <a:schemeClr val="bg1">
              <a:lumMod val="95000"/>
              <a:alpha val="81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no me </a:t>
            </a:r>
            <a:r>
              <a:rPr lang="en-US" sz="2000" dirty="0" err="1">
                <a:solidFill>
                  <a:schemeClr val="tx1"/>
                </a:solidFill>
              </a:rPr>
              <a:t>lebante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ahorita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cuz</a:t>
            </a:r>
            <a:r>
              <a:rPr lang="en-US" sz="2000" dirty="0">
                <a:solidFill>
                  <a:srgbClr val="FF0000"/>
                </a:solidFill>
              </a:rPr>
              <a:t> I felt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como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</a:t>
            </a:r>
            <a:r>
              <a:rPr lang="en-US" sz="2000" dirty="0">
                <a:solidFill>
                  <a:schemeClr val="tx1"/>
                </a:solidFill>
              </a:rPr>
              <a:t> me </a:t>
            </a:r>
            <a:r>
              <a:rPr lang="en-US" sz="2000" dirty="0" err="1">
                <a:solidFill>
                  <a:schemeClr val="tx1"/>
                </a:solidFill>
              </a:rPr>
              <a:t>kemara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dentro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4572000" y="5891133"/>
            <a:ext cx="4167265" cy="871927"/>
          </a:xfrm>
          <a:prstGeom prst="borderCallout1">
            <a:avLst>
              <a:gd name="adj1" fmla="val -5467"/>
              <a:gd name="adj2" fmla="val 17635"/>
              <a:gd name="adj3" fmla="val -231959"/>
              <a:gd name="adj4" fmla="val 33193"/>
            </a:avLst>
          </a:prstGeom>
          <a:solidFill>
            <a:schemeClr val="bg1">
              <a:lumMod val="95000"/>
              <a:alpha val="75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jit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fi </a:t>
            </a:r>
            <a:r>
              <a:rPr lang="en-US" sz="2000" dirty="0">
                <a:solidFill>
                  <a:schemeClr val="tx1"/>
                </a:solidFill>
              </a:rPr>
              <a:t>la fin du </a:t>
            </a:r>
            <a:r>
              <a:rPr lang="en-US" sz="2000" dirty="0" err="1">
                <a:solidFill>
                  <a:schemeClr val="tx1"/>
                </a:solidFill>
              </a:rPr>
              <a:t>mois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dece-mbre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kan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ljaw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bared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ktir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wttalj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142407" y="1714550"/>
            <a:ext cx="2540832" cy="953700"/>
          </a:xfrm>
          <a:prstGeom prst="borderCallout1">
            <a:avLst>
              <a:gd name="adj1" fmla="val 71313"/>
              <a:gd name="adj2" fmla="val 103091"/>
              <a:gd name="adj3" fmla="val 173205"/>
              <a:gd name="adj4" fmla="val 229332"/>
            </a:avLst>
          </a:prstGeom>
          <a:solidFill>
            <a:schemeClr val="bg1">
              <a:lumMod val="95000"/>
              <a:alpha val="68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err="1">
                <a:solidFill>
                  <a:schemeClr val="tx1"/>
                </a:solidFill>
              </a:rPr>
              <a:t>Kibrisa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geldigim</a:t>
            </a:r>
            <a:r>
              <a:rPr lang="fr-FR" sz="2000" dirty="0">
                <a:solidFill>
                  <a:schemeClr val="tx1"/>
                </a:solidFill>
              </a:rPr>
              <a:t> … </a:t>
            </a:r>
            <a:r>
              <a:rPr lang="fr-FR" sz="2000" dirty="0" err="1">
                <a:solidFill>
                  <a:schemeClr val="tx1"/>
                </a:solidFill>
              </a:rPr>
              <a:t>god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warum</a:t>
            </a:r>
            <a:r>
              <a:rPr lang="fr-FR" sz="2000" dirty="0">
                <a:solidFill>
                  <a:schemeClr val="tx1"/>
                </a:solidFill>
              </a:rPr>
              <a:t>? </a:t>
            </a:r>
            <a:r>
              <a:rPr lang="fr-FR" sz="2000" dirty="0" err="1">
                <a:solidFill>
                  <a:schemeClr val="bg2">
                    <a:lumMod val="50000"/>
                  </a:schemeClr>
                </a:solidFill>
              </a:rPr>
              <a:t>ich</a:t>
            </a: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50000"/>
                  </a:schemeClr>
                </a:solidFill>
              </a:rPr>
              <a:t>mochte</a:t>
            </a: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50000"/>
                  </a:schemeClr>
                </a:solidFill>
              </a:rPr>
              <a:t>nicht</a:t>
            </a: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 hier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8385203" y="1806772"/>
            <a:ext cx="3554463" cy="1043461"/>
          </a:xfrm>
          <a:prstGeom prst="borderCallout1">
            <a:avLst>
              <a:gd name="adj1" fmla="val 104355"/>
              <a:gd name="adj2" fmla="val 18731"/>
              <a:gd name="adj3" fmla="val 159973"/>
              <a:gd name="adj4" fmla="val -58150"/>
            </a:avLst>
          </a:prstGeom>
          <a:solidFill>
            <a:schemeClr val="bg1">
              <a:lumMod val="95000"/>
              <a:alpha val="70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</a:rPr>
              <a:t>Sous la pluie mais beau tout de même, chère Ileana! </a:t>
            </a:r>
          </a:p>
          <a:p>
            <a:r>
              <a:rPr lang="fr-FR" sz="2000" dirty="0" err="1">
                <a:solidFill>
                  <a:srgbClr val="7030A0"/>
                </a:solidFill>
              </a:rPr>
              <a:t>Buona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giornata</a:t>
            </a:r>
            <a:r>
              <a:rPr lang="fr-FR" sz="2000" dirty="0">
                <a:solidFill>
                  <a:srgbClr val="7030A0"/>
                </a:solidFill>
              </a:rPr>
              <a:t> a te e a tutti!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9661160" y="3597639"/>
            <a:ext cx="2413417" cy="2381468"/>
          </a:xfrm>
          <a:prstGeom prst="borderCallout1">
            <a:avLst>
              <a:gd name="adj1" fmla="val 21029"/>
              <a:gd name="adj2" fmla="val -1911"/>
              <a:gd name="adj3" fmla="val 51313"/>
              <a:gd name="adj4" fmla="val -38051"/>
            </a:avLst>
          </a:prstGeom>
          <a:solidFill>
            <a:schemeClr val="bg1">
              <a:lumMod val="95000"/>
              <a:alpha val="64000"/>
            </a:schemeClr>
          </a:solidFill>
          <a:ln w="31750" cmpd="sng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Coridel</a:t>
            </a:r>
            <a:r>
              <a:rPr lang="en-US" sz="2000" dirty="0">
                <a:solidFill>
                  <a:schemeClr val="tx1"/>
                </a:solidFill>
              </a:rPr>
              <a:t> Ent </a:t>
            </a:r>
            <a:r>
              <a:rPr lang="en-US" sz="2000" dirty="0" err="1">
                <a:solidFill>
                  <a:schemeClr val="tx1"/>
                </a:solidFill>
              </a:rPr>
              <a:t>merilis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full </a:t>
            </a:r>
            <a:r>
              <a:rPr lang="en-US" sz="2000" dirty="0" err="1">
                <a:solidFill>
                  <a:srgbClr val="00B050"/>
                </a:solidFill>
              </a:rPr>
              <a:t>tracklist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debut mini album </a:t>
            </a:r>
            <a:r>
              <a:rPr lang="en-US" sz="2000" dirty="0">
                <a:solidFill>
                  <a:schemeClr val="tx1"/>
                </a:solidFill>
              </a:rPr>
              <a:t>Jessica Jung </a:t>
            </a:r>
            <a:r>
              <a:rPr lang="en-US" sz="2000" dirty="0" err="1">
                <a:solidFill>
                  <a:schemeClr val="tx1"/>
                </a:solidFill>
              </a:rPr>
              <a:t>yg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rilis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bulan</a:t>
            </a:r>
            <a:r>
              <a:rPr lang="en-US" sz="2000" dirty="0">
                <a:solidFill>
                  <a:schemeClr val="tx1"/>
                </a:solidFill>
              </a:rPr>
              <a:t> Mei </a:t>
            </a:r>
            <a:r>
              <a:rPr lang="en-US" sz="2000" dirty="0" err="1">
                <a:solidFill>
                  <a:schemeClr val="tx1"/>
                </a:solidFill>
              </a:rPr>
              <a:t>mendatang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6" y="5979107"/>
            <a:ext cx="703073" cy="5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47"/>
          <a:stretch/>
        </p:blipFill>
        <p:spPr>
          <a:xfrm>
            <a:off x="0" y="1032095"/>
            <a:ext cx="12251216" cy="5640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780" y="226337"/>
            <a:ext cx="110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Geographical Distribution of Code-switching on 8M Tweets from 24 cities</a:t>
            </a:r>
          </a:p>
        </p:txBody>
      </p:sp>
    </p:spTree>
    <p:extLst>
      <p:ext uri="{BB962C8B-B14F-4D97-AF65-F5344CB8AC3E}">
        <p14:creationId xmlns:p14="http://schemas.microsoft.com/office/powerpoint/2010/main" val="3067468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304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We might praise you in English,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but </a:t>
            </a:r>
            <a:r>
              <a:rPr lang="en-US" sz="4000" i="1" dirty="0" err="1">
                <a:solidFill>
                  <a:schemeClr val="bg1"/>
                </a:solidFill>
              </a:rPr>
              <a:t>gaali</a:t>
            </a:r>
            <a:r>
              <a:rPr lang="en-US" sz="4000" i="1" dirty="0">
                <a:solidFill>
                  <a:schemeClr val="bg1"/>
                </a:solidFill>
              </a:rPr>
              <a:t> to Hindi me hi </a:t>
            </a:r>
            <a:r>
              <a:rPr lang="en-US" sz="4000" i="1" dirty="0" err="1">
                <a:solidFill>
                  <a:schemeClr val="bg1"/>
                </a:solidFill>
              </a:rPr>
              <a:t>denge</a:t>
            </a:r>
            <a:r>
              <a:rPr lang="en-US" sz="4000" dirty="0">
                <a:solidFill>
                  <a:schemeClr val="bg1"/>
                </a:solidFill>
              </a:rPr>
              <a:t>! </a:t>
            </a:r>
            <a:r>
              <a:rPr lang="en-US" sz="2800" dirty="0">
                <a:solidFill>
                  <a:schemeClr val="bg1"/>
                </a:solidFill>
              </a:rPr>
              <a:t>(Rudra et al., EMNLP 2016)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848" y="1750477"/>
            <a:ext cx="5935063" cy="48345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Study of 830K Tweets from Hi-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bilinguals</a:t>
            </a:r>
            <a:endParaRPr lang="en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The native language, Hindi, is </a:t>
            </a:r>
            <a:r>
              <a:rPr lang="en" i="1" dirty="0">
                <a:solidFill>
                  <a:schemeClr val="tx1"/>
                </a:solidFill>
              </a:rPr>
              <a:t>strongly preferred</a:t>
            </a:r>
            <a:r>
              <a:rPr lang="en" dirty="0">
                <a:solidFill>
                  <a:schemeClr val="tx1"/>
                </a:solidFill>
              </a:rPr>
              <a:t> (10 times more) for negativity and swearing 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English is used far more for positive sentiment than negative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change </a:t>
            </a:r>
            <a:r>
              <a:rPr lang="en" dirty="0">
                <a:solidFill>
                  <a:schemeClr val="tx1"/>
                </a:solidFill>
              </a:rPr>
              <a:t>often corresponds with changing sentiment</a:t>
            </a:r>
          </a:p>
          <a:p>
            <a:endParaRPr lang="en-US" dirty="0"/>
          </a:p>
        </p:txBody>
      </p:sp>
      <p:pic>
        <p:nvPicPr>
          <p:cNvPr id="4" name="Shape 141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65" t="11939" r="2141" b="-1"/>
          <a:stretch/>
        </p:blipFill>
        <p:spPr>
          <a:xfrm>
            <a:off x="1236804" y="2170104"/>
            <a:ext cx="3613716" cy="36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300837" y="2611236"/>
            <a:ext cx="704850" cy="357846"/>
          </a:xfrm>
          <a:prstGeom prst="rect">
            <a:avLst/>
          </a:prstGeom>
          <a:solidFill>
            <a:srgbClr val="ABC4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9685" y="2542340"/>
            <a:ext cx="263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Hindi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0837" y="1941112"/>
            <a:ext cx="704850" cy="3578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9685" y="1925822"/>
            <a:ext cx="937191" cy="41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English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1008" y="5884062"/>
            <a:ext cx="4031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Fraction of tweets with swear words</a:t>
            </a:r>
          </a:p>
        </p:txBody>
      </p:sp>
    </p:spTree>
    <p:extLst>
      <p:ext uri="{BB962C8B-B14F-4D97-AF65-F5344CB8AC3E}">
        <p14:creationId xmlns:p14="http://schemas.microsoft.com/office/powerpoint/2010/main" val="127849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329" y="3050498"/>
            <a:ext cx="9501241" cy="251834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en" sz="3600" dirty="0">
                <a:solidFill>
                  <a:schemeClr val="bg1"/>
                </a:solidFill>
              </a:rPr>
              <a:t>Inferences drawn </a:t>
            </a:r>
            <a:r>
              <a:rPr lang="en-US" sz="3600" dirty="0">
                <a:solidFill>
                  <a:schemeClr val="bg1"/>
                </a:solidFill>
              </a:rPr>
              <a:t>from data in a single (usually the majority) language </a:t>
            </a:r>
            <a:r>
              <a:rPr lang="en" sz="3600" dirty="0">
                <a:solidFill>
                  <a:schemeClr val="bg1"/>
                </a:solidFill>
              </a:rPr>
              <a:t>are likely to be misleading for multilingual societies.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endParaRPr lang="is-IS" sz="4400" dirty="0"/>
          </a:p>
        </p:txBody>
      </p:sp>
    </p:spTree>
    <p:extLst>
      <p:ext uri="{BB962C8B-B14F-4D97-AF65-F5344CB8AC3E}">
        <p14:creationId xmlns:p14="http://schemas.microsoft.com/office/powerpoint/2010/main" val="997903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2289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Bodoni MT Black" panose="02070A03080606020203" pitchFamily="18" charset="0"/>
              </a:rPr>
              <a:t>Why is it Challenging?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289976"/>
            <a:ext cx="4055165" cy="456802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Problem of Data</a:t>
            </a:r>
          </a:p>
          <a:p>
            <a:pPr algn="ctr"/>
            <a:r>
              <a:rPr lang="en-US" sz="2400" dirty="0"/>
              <a:t>Code-mixing is predominantly a spoken phenomenon. </a:t>
            </a:r>
          </a:p>
          <a:p>
            <a:pPr algn="ctr"/>
            <a:r>
              <a:rPr lang="en-US" sz="2400" dirty="0"/>
              <a:t>So no large text corpora.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5165" y="2289976"/>
            <a:ext cx="4110825" cy="4568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Model Explosion</a:t>
            </a:r>
          </a:p>
          <a:p>
            <a:pPr algn="ctr"/>
            <a:r>
              <a:rPr lang="en-US" sz="2400" dirty="0"/>
              <a:t>With n languages, there are O(n</a:t>
            </a:r>
            <a:r>
              <a:rPr lang="en-US" sz="2400" baseline="30000" dirty="0"/>
              <a:t>2</a:t>
            </a:r>
            <a:r>
              <a:rPr lang="en-US" sz="2400" dirty="0"/>
              <a:t>) potential code-mixed pairs.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110330" y="2289976"/>
            <a:ext cx="4081670" cy="4568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Reusing Models</a:t>
            </a:r>
          </a:p>
          <a:p>
            <a:pPr algn="ctr"/>
            <a:r>
              <a:rPr lang="en-US" sz="2400" dirty="0"/>
              <a:t>How to exploit the monolingual models and data for code-mixing. </a:t>
            </a:r>
          </a:p>
        </p:txBody>
      </p:sp>
    </p:spTree>
    <p:extLst>
      <p:ext uri="{BB962C8B-B14F-4D97-AF65-F5344CB8AC3E}">
        <p14:creationId xmlns:p14="http://schemas.microsoft.com/office/powerpoint/2010/main" val="385485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odoni MT Black" panose="02070A03080606020203" pitchFamily="18" charset="0"/>
              </a:rPr>
              <a:t>How to solve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060" y="4422100"/>
            <a:ext cx="6033540" cy="1903750"/>
          </a:xfrm>
        </p:spPr>
        <p:txBody>
          <a:bodyPr/>
          <a:lstStyle/>
          <a:p>
            <a:r>
              <a:rPr lang="en-US" dirty="0"/>
              <a:t>Combine monolingual models</a:t>
            </a:r>
          </a:p>
          <a:p>
            <a:r>
              <a:rPr lang="en-US" dirty="0"/>
              <a:t>Combine monolingual data</a:t>
            </a:r>
          </a:p>
          <a:p>
            <a:r>
              <a:rPr lang="en-US" dirty="0"/>
              <a:t>Use synthetic code-mixed data</a:t>
            </a:r>
          </a:p>
        </p:txBody>
      </p:sp>
    </p:spTree>
    <p:extLst>
      <p:ext uri="{BB962C8B-B14F-4D97-AF65-F5344CB8AC3E}">
        <p14:creationId xmlns:p14="http://schemas.microsoft.com/office/powerpoint/2010/main" val="22033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 of Code-Switching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528" y="2132923"/>
            <a:ext cx="5277787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Supervised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i.e., from scratch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Divide &amp; Conquer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Combining Monolingual Models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Zero-shot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944787" y="2300990"/>
            <a:ext cx="2870616" cy="1071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Annotated Code-mixed Data</a:t>
            </a:r>
          </a:p>
        </p:txBody>
      </p:sp>
      <p:sp>
        <p:nvSpPr>
          <p:cNvPr id="5" name="Down Arrow 4"/>
          <p:cNvSpPr/>
          <p:nvPr/>
        </p:nvSpPr>
        <p:spPr>
          <a:xfrm>
            <a:off x="9151495" y="3372787"/>
            <a:ext cx="457200" cy="697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426345" y="4069830"/>
            <a:ext cx="1907499" cy="1843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Code-switched Model</a:t>
            </a:r>
          </a:p>
        </p:txBody>
      </p:sp>
    </p:spTree>
    <p:extLst>
      <p:ext uri="{BB962C8B-B14F-4D97-AF65-F5344CB8AC3E}">
        <p14:creationId xmlns:p14="http://schemas.microsoft.com/office/powerpoint/2010/main" val="2451292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 of Code-Switching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528" y="2132923"/>
            <a:ext cx="5277787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Supervised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i.e., from scratch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Divide &amp; Conquer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Combining Monolingual Models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Zero-shot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019738" y="1760578"/>
            <a:ext cx="2870616" cy="1071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Code-switched Text or speech</a:t>
            </a:r>
          </a:p>
        </p:txBody>
      </p:sp>
      <p:sp>
        <p:nvSpPr>
          <p:cNvPr id="5" name="Down Arrow 4"/>
          <p:cNvSpPr/>
          <p:nvPr/>
        </p:nvSpPr>
        <p:spPr>
          <a:xfrm>
            <a:off x="9248931" y="2832375"/>
            <a:ext cx="457200" cy="697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10025" y="3529418"/>
            <a:ext cx="935011" cy="921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LID</a:t>
            </a:r>
          </a:p>
        </p:txBody>
      </p:sp>
      <p:sp>
        <p:nvSpPr>
          <p:cNvPr id="7" name="Down Arrow 6"/>
          <p:cNvSpPr/>
          <p:nvPr/>
        </p:nvSpPr>
        <p:spPr>
          <a:xfrm rot="2225633">
            <a:off x="8627787" y="4189979"/>
            <a:ext cx="457200" cy="697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8963437">
            <a:off x="9883983" y="4196268"/>
            <a:ext cx="457200" cy="697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7796" y="4836270"/>
            <a:ext cx="1938728" cy="6241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L1 fragment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06130" y="4836270"/>
            <a:ext cx="1938728" cy="62417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L2 fragment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908560" y="5477039"/>
            <a:ext cx="457200" cy="368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0471878" y="5477039"/>
            <a:ext cx="457200" cy="459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412958" y="5861998"/>
            <a:ext cx="1436870" cy="92189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L1 model</a:t>
            </a:r>
          </a:p>
        </p:txBody>
      </p:sp>
      <p:sp>
        <p:nvSpPr>
          <p:cNvPr id="14" name="Oval 13"/>
          <p:cNvSpPr/>
          <p:nvPr/>
        </p:nvSpPr>
        <p:spPr>
          <a:xfrm>
            <a:off x="9982043" y="5845398"/>
            <a:ext cx="1436870" cy="921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L2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33B44-8C3A-4E67-88BB-AD09FFCC1679}"/>
              </a:ext>
            </a:extLst>
          </p:cNvPr>
          <p:cNvSpPr txBox="1"/>
          <p:nvPr/>
        </p:nvSpPr>
        <p:spPr>
          <a:xfrm>
            <a:off x="3311611" y="6178378"/>
            <a:ext cx="345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Vyas et al. 2014.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-Hi POS Tagging</a:t>
            </a:r>
          </a:p>
        </p:txBody>
      </p:sp>
    </p:spTree>
    <p:extLst>
      <p:ext uri="{BB962C8B-B14F-4D97-AF65-F5344CB8AC3E}">
        <p14:creationId xmlns:p14="http://schemas.microsoft.com/office/powerpoint/2010/main" val="184024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 of Code-Switching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528" y="2132923"/>
            <a:ext cx="5277787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Supervised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aka from scratch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Divide &amp; Conquer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Combining Monolingual Models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Zero-shot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019738" y="1760578"/>
            <a:ext cx="2870616" cy="1071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Code-switched Text or speech</a:t>
            </a:r>
          </a:p>
        </p:txBody>
      </p:sp>
      <p:sp>
        <p:nvSpPr>
          <p:cNvPr id="5" name="Down Arrow 4"/>
          <p:cNvSpPr/>
          <p:nvPr/>
        </p:nvSpPr>
        <p:spPr>
          <a:xfrm>
            <a:off x="9252375" y="2848974"/>
            <a:ext cx="457200" cy="1558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13469" y="4423707"/>
            <a:ext cx="935011" cy="921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LID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8268323" y="2848974"/>
            <a:ext cx="457200" cy="368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0262015" y="2832375"/>
            <a:ext cx="457200" cy="459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778488" y="3233933"/>
            <a:ext cx="1436870" cy="92189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L1 model</a:t>
            </a:r>
          </a:p>
        </p:txBody>
      </p:sp>
      <p:sp>
        <p:nvSpPr>
          <p:cNvPr id="14" name="Oval 13"/>
          <p:cNvSpPr/>
          <p:nvPr/>
        </p:nvSpPr>
        <p:spPr>
          <a:xfrm>
            <a:off x="9772180" y="3200734"/>
            <a:ext cx="1436870" cy="92189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L2 model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9258015" y="5345601"/>
            <a:ext cx="457200" cy="368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10264510" y="4112887"/>
            <a:ext cx="457200" cy="1601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8292843" y="4155827"/>
            <a:ext cx="457200" cy="1601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154648" y="5731973"/>
            <a:ext cx="2735705" cy="92189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Combination Logic or 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FEB83-EAD6-449A-9CFB-45B5EE3FC4FB}"/>
              </a:ext>
            </a:extLst>
          </p:cNvPr>
          <p:cNvSpPr txBox="1"/>
          <p:nvPr/>
        </p:nvSpPr>
        <p:spPr>
          <a:xfrm>
            <a:off x="2303300" y="5841989"/>
            <a:ext cx="561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Solorio and Liu (EMNLP 2008): </a:t>
            </a:r>
            <a:r>
              <a:rPr lang="en-US" sz="2000" dirty="0" err="1">
                <a:solidFill>
                  <a:srgbClr val="0070C0"/>
                </a:solidFill>
              </a:rPr>
              <a:t>En</a:t>
            </a:r>
            <a:r>
              <a:rPr lang="en-US" sz="2000" dirty="0">
                <a:solidFill>
                  <a:srgbClr val="0070C0"/>
                </a:solidFill>
              </a:rPr>
              <a:t>-Es POS Tagging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  Also Multilingual ASRs</a:t>
            </a:r>
          </a:p>
        </p:txBody>
      </p:sp>
    </p:spTree>
    <p:extLst>
      <p:ext uri="{BB962C8B-B14F-4D97-AF65-F5344CB8AC3E}">
        <p14:creationId xmlns:p14="http://schemas.microsoft.com/office/powerpoint/2010/main" val="4176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 of Code-Switching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528" y="2132923"/>
            <a:ext cx="5277787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Supervised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aka from scratch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Divide &amp; Conquer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Combining Monolingual Models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Zero-shot learning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8122803" y="2551377"/>
            <a:ext cx="457200" cy="866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10356953" y="2575319"/>
            <a:ext cx="457200" cy="842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122803" y="3073237"/>
            <a:ext cx="2735705" cy="1592900"/>
          </a:xfrm>
          <a:prstGeom prst="ellipse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Code-switched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50801" y="1690688"/>
            <a:ext cx="1938728" cy="8912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L1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16189" y="1690688"/>
            <a:ext cx="1938728" cy="8912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L2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603AA-B168-4415-83A4-726525743803}"/>
              </a:ext>
            </a:extLst>
          </p:cNvPr>
          <p:cNvSpPr txBox="1"/>
          <p:nvPr/>
        </p:nvSpPr>
        <p:spPr>
          <a:xfrm>
            <a:off x="6445697" y="4800305"/>
            <a:ext cx="5436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Schuster et al. 2016: </a:t>
            </a:r>
            <a:r>
              <a:rPr lang="en-US" i="1" dirty="0" err="1">
                <a:solidFill>
                  <a:srgbClr val="0070C0"/>
                </a:solidFill>
              </a:rPr>
              <a:t>Zeroshot</a:t>
            </a:r>
            <a:r>
              <a:rPr lang="en-US" i="1" dirty="0">
                <a:solidFill>
                  <a:srgbClr val="0070C0"/>
                </a:solidFill>
              </a:rPr>
              <a:t> translation with Google’s Multilingual Neural Machine translation System</a:t>
            </a:r>
          </a:p>
          <a:p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>
                <a:solidFill>
                  <a:srgbClr val="0070C0"/>
                </a:solidFill>
              </a:rPr>
              <a:t>Artexe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dirty="0" err="1">
                <a:solidFill>
                  <a:srgbClr val="0070C0"/>
                </a:solidFill>
              </a:rPr>
              <a:t>Shwenk</a:t>
            </a:r>
            <a:r>
              <a:rPr lang="en-US" dirty="0">
                <a:solidFill>
                  <a:srgbClr val="0070C0"/>
                </a:solidFill>
              </a:rPr>
              <a:t>. 2019: </a:t>
            </a:r>
            <a:r>
              <a:rPr lang="en-US" i="1" dirty="0">
                <a:solidFill>
                  <a:srgbClr val="0070C0"/>
                </a:solidFill>
              </a:rPr>
              <a:t>Massively multilingual sentence embeddings for </a:t>
            </a:r>
            <a:r>
              <a:rPr lang="en-US" i="1" dirty="0" err="1">
                <a:solidFill>
                  <a:srgbClr val="0070C0"/>
                </a:solidFill>
              </a:rPr>
              <a:t>zeroshot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crosslingual</a:t>
            </a:r>
            <a:r>
              <a:rPr lang="en-US" i="1" dirty="0">
                <a:solidFill>
                  <a:srgbClr val="0070C0"/>
                </a:solidFill>
              </a:rPr>
              <a:t> transfer and beyond.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10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485" y="401705"/>
            <a:ext cx="12246573" cy="19483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1600" kern="1200" spc="1000" dirty="0">
                <a:solidFill>
                  <a:schemeClr val="accent2">
                    <a:lumMod val="75000"/>
                  </a:schemeClr>
                </a:solidFill>
                <a:latin typeface="Haettenschweiler" panose="020B0706040902060204" pitchFamily="34" charset="0"/>
              </a:rPr>
              <a:t>State-of-the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149" y="4796731"/>
            <a:ext cx="4671203" cy="1351187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US" sz="8000" i="1" dirty="0">
                <a:solidFill>
                  <a:schemeClr val="bg1"/>
                </a:solidFill>
              </a:rPr>
              <a:t>Speech and NLP Tasks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2C7AE-78F7-45DE-AB0E-5C3C904EE494}"/>
              </a:ext>
            </a:extLst>
          </p:cNvPr>
          <p:cNvSpPr txBox="1">
            <a:spLocks/>
          </p:cNvSpPr>
          <p:nvPr/>
        </p:nvSpPr>
        <p:spPr>
          <a:xfrm rot="16200000">
            <a:off x="-820653" y="2727258"/>
            <a:ext cx="5495137" cy="2917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aettenschweiler" panose="020B0706040902060204" pitchFamily="34" charset="0"/>
                <a:ea typeface="+mj-ea"/>
                <a:cs typeface="+mj-cs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204323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033" y="886252"/>
            <a:ext cx="10188665" cy="32060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Processing &amp; Understanding Mixed Language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68" y="4291240"/>
            <a:ext cx="10436290" cy="1960270"/>
          </a:xfrm>
        </p:spPr>
        <p:txBody>
          <a:bodyPr>
            <a:normAutofit/>
          </a:bodyPr>
          <a:lstStyle/>
          <a:p>
            <a:r>
              <a:rPr lang="en-US" sz="1200" cap="none" dirty="0">
                <a:latin typeface="+mn-lt"/>
              </a:rPr>
              <a:t> </a:t>
            </a:r>
          </a:p>
          <a:p>
            <a:pPr algn="ctr"/>
            <a:r>
              <a:rPr lang="en-US" sz="2000" cap="none" dirty="0">
                <a:latin typeface="+mn-lt"/>
              </a:rPr>
              <a:t>Monojit Choudhury</a:t>
            </a:r>
            <a:r>
              <a:rPr lang="en-US" sz="2000" cap="none" baseline="30000" dirty="0">
                <a:latin typeface="+mn-lt"/>
              </a:rPr>
              <a:t>1</a:t>
            </a:r>
            <a:r>
              <a:rPr lang="en-US" sz="2000" cap="none" dirty="0">
                <a:latin typeface="+mn-lt"/>
              </a:rPr>
              <a:t>, Anirudh Srinivasan</a:t>
            </a:r>
            <a:r>
              <a:rPr lang="en-US" sz="2000" cap="none" baseline="30000" dirty="0">
                <a:latin typeface="+mn-lt"/>
              </a:rPr>
              <a:t>1</a:t>
            </a:r>
            <a:r>
              <a:rPr lang="en-US" sz="2000" cap="none" dirty="0">
                <a:latin typeface="+mn-lt"/>
              </a:rPr>
              <a:t>, Sandipan Dandapat</a:t>
            </a:r>
            <a:r>
              <a:rPr lang="en-US" sz="2000" cap="none" baseline="30000" dirty="0">
                <a:latin typeface="+mn-lt"/>
              </a:rPr>
              <a:t>2</a:t>
            </a:r>
            <a:r>
              <a:rPr lang="en-US" sz="2000" cap="none" dirty="0">
                <a:latin typeface="+mn-lt"/>
              </a:rPr>
              <a:t>, Kalika Bali</a:t>
            </a:r>
            <a:r>
              <a:rPr lang="en-US" sz="2000" cap="none" baseline="30000" dirty="0">
                <a:latin typeface="+mn-lt"/>
              </a:rPr>
              <a:t>1</a:t>
            </a:r>
            <a:r>
              <a:rPr lang="en-US" sz="2000" cap="none" dirty="0">
                <a:latin typeface="+mn-lt"/>
              </a:rPr>
              <a:t>* </a:t>
            </a:r>
          </a:p>
          <a:p>
            <a:pPr algn="ctr"/>
            <a:r>
              <a:rPr lang="en-US" sz="2000" b="1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Microsoft Research Lab India</a:t>
            </a:r>
          </a:p>
          <a:p>
            <a:pPr algn="ctr"/>
            <a:r>
              <a:rPr lang="en-US" sz="2000" b="1" baseline="30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Microsoft India Development Center</a:t>
            </a:r>
            <a:endParaRPr lang="en-US" sz="2000" dirty="0">
              <a:latin typeface="+mn-lt"/>
            </a:endParaRPr>
          </a:p>
          <a:p>
            <a:endParaRPr lang="en-US" sz="2000" cap="none" dirty="0">
              <a:latin typeface="Cambria" panose="02040503050406030204" pitchFamily="18" charset="0"/>
            </a:endParaRPr>
          </a:p>
          <a:p>
            <a:pPr algn="r"/>
            <a:endParaRPr lang="en-US" sz="3100" cap="none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874DF-0F4F-47F3-B076-3B14FF33B813}"/>
              </a:ext>
            </a:extLst>
          </p:cNvPr>
          <p:cNvSpPr txBox="1"/>
          <p:nvPr/>
        </p:nvSpPr>
        <p:spPr>
          <a:xfrm>
            <a:off x="549853" y="232792"/>
            <a:ext cx="1135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EMNLP-IJCNLP Tutorial [T2] </a:t>
            </a:r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 </a:t>
            </a:r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US" spc="600" baseline="300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rd</a:t>
            </a:r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November 2019 </a:t>
            </a:r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 </a:t>
            </a:r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832278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FBCD-D36D-4841-89DE-89E31BE0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Code-mixed Speech and NLP 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B85262-7726-4A89-B681-D11AB871A28F}"/>
              </a:ext>
            </a:extLst>
          </p:cNvPr>
          <p:cNvSpPr txBox="1">
            <a:spLocks/>
          </p:cNvSpPr>
          <p:nvPr/>
        </p:nvSpPr>
        <p:spPr>
          <a:xfrm>
            <a:off x="1087756" y="2236055"/>
            <a:ext cx="5243888" cy="28845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Speech and NLP task that takes input beyond lexical information has a  counter code-mixed task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Sub-sentential , sentence, conversation etc.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few tasks which address morpheme level code switching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A724D6-26D6-4836-B9B8-6A79A499E9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93079" y="1821116"/>
          <a:ext cx="6454987" cy="4564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625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5FD8A9-469E-428F-8768-F097FFD4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2" y="412298"/>
            <a:ext cx="11510436" cy="442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D08D12A5-139A-4EBD-B882-31D9B9541FB8}"/>
              </a:ext>
            </a:extLst>
          </p:cNvPr>
          <p:cNvSpPr txBox="1">
            <a:spLocks/>
          </p:cNvSpPr>
          <p:nvPr/>
        </p:nvSpPr>
        <p:spPr>
          <a:xfrm>
            <a:off x="365653" y="5085184"/>
            <a:ext cx="11460694" cy="25749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Statistics of papers from ACL anthology that mentions Code-mixing, code-switching, etc., and for speech work also considering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Interspeech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 and ICASSP </a:t>
            </a:r>
          </a:p>
        </p:txBody>
      </p:sp>
    </p:spTree>
    <p:extLst>
      <p:ext uri="{BB962C8B-B14F-4D97-AF65-F5344CB8AC3E}">
        <p14:creationId xmlns:p14="http://schemas.microsoft.com/office/powerpoint/2010/main" val="282412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1B2B-370C-4987-B5C0-CD74CCC6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Identification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02014E-2E68-48A7-A8A1-9C83DB8C16EB}"/>
              </a:ext>
            </a:extLst>
          </p:cNvPr>
          <p:cNvGraphicFramePr>
            <a:graphicFrameLocks/>
          </p:cNvGraphicFramePr>
          <p:nvPr/>
        </p:nvGraphicFramePr>
        <p:xfrm>
          <a:off x="1145220" y="1860253"/>
          <a:ext cx="10092583" cy="13295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32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1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4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338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1"/>
                          </a:solidFill>
                        </a:rPr>
                        <a:t>Microsoft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1"/>
                          </a:solidFill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accent1"/>
                          </a:solidFill>
                        </a:rPr>
                        <a:t>ek</a:t>
                      </a:r>
                      <a:endParaRPr lang="en-US" sz="28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1"/>
                          </a:solidFill>
                        </a:rPr>
                        <a:t>worldwide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1"/>
                          </a:solidFill>
                        </a:rPr>
                        <a:t>Hackathon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accent1"/>
                          </a:solidFill>
                        </a:rPr>
                        <a:t>organize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accent1"/>
                          </a:solidFill>
                        </a:rPr>
                        <a:t>kiya</a:t>
                      </a:r>
                      <a:endParaRPr lang="en-US" sz="2800" b="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7ED612-9BF4-4058-9C71-E3A650739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628838"/>
            <a:ext cx="6722745" cy="2799376"/>
          </a:xfrm>
        </p:spPr>
        <p:txBody>
          <a:bodyPr>
            <a:normAutofit/>
          </a:bodyPr>
          <a:lstStyle/>
          <a:p>
            <a:r>
              <a:rPr lang="en-US" sz="2400" dirty="0"/>
              <a:t>The task is to label each word in a text with a language from a set L or a named entity</a:t>
            </a:r>
          </a:p>
          <a:p>
            <a:pPr lvl="1"/>
            <a:r>
              <a:rPr lang="en-US" sz="2400" dirty="0"/>
              <a:t>Preprocessing for the downstream NLP tasks</a:t>
            </a:r>
          </a:p>
          <a:p>
            <a:pPr lvl="1"/>
            <a:r>
              <a:rPr lang="en-US" sz="2400" dirty="0"/>
              <a:t>Techniques include</a:t>
            </a:r>
          </a:p>
          <a:p>
            <a:pPr lvl="2"/>
            <a:r>
              <a:rPr lang="en-US" sz="2400" dirty="0"/>
              <a:t>Dictionary look up</a:t>
            </a:r>
          </a:p>
          <a:p>
            <a:pPr lvl="2"/>
            <a:r>
              <a:rPr lang="en-US" sz="2400" dirty="0"/>
              <a:t>Sequence labelling approaches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7B8A7-1FA2-4274-8914-220885B1E451}"/>
              </a:ext>
            </a:extLst>
          </p:cNvPr>
          <p:cNvSpPr/>
          <p:nvPr/>
        </p:nvSpPr>
        <p:spPr>
          <a:xfrm>
            <a:off x="8316573" y="4990016"/>
            <a:ext cx="3711583" cy="86193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 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awesum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movie it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wazzzz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dekhna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chahiye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E64EF3-4034-4413-8F9F-F75AA616B6BB}"/>
              </a:ext>
            </a:extLst>
          </p:cNvPr>
          <p:cNvSpPr/>
          <p:nvPr/>
        </p:nvSpPr>
        <p:spPr>
          <a:xfrm>
            <a:off x="8316574" y="3738862"/>
            <a:ext cx="3711583" cy="105717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Dilwale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Bajirao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Mastani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Even Super-Films Get the Monday Blues </a:t>
            </a:r>
          </a:p>
        </p:txBody>
      </p:sp>
    </p:spTree>
    <p:extLst>
      <p:ext uri="{BB962C8B-B14F-4D97-AF65-F5344CB8AC3E}">
        <p14:creationId xmlns:p14="http://schemas.microsoft.com/office/powerpoint/2010/main" val="12925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FA4C-7F7A-4E67-9305-BC070CAE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4580"/>
            <a:ext cx="10058400" cy="1450757"/>
          </a:xfrm>
        </p:spPr>
        <p:txBody>
          <a:bodyPr/>
          <a:lstStyle/>
          <a:p>
            <a:r>
              <a:rPr lang="en-US" dirty="0"/>
              <a:t>Use of LID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A14518-A98E-4872-9E3D-D750C319FBF6}"/>
              </a:ext>
            </a:extLst>
          </p:cNvPr>
          <p:cNvGrpSpPr/>
          <p:nvPr/>
        </p:nvGrpSpPr>
        <p:grpSpPr>
          <a:xfrm>
            <a:off x="7660910" y="1752160"/>
            <a:ext cx="3430562" cy="4571799"/>
            <a:chOff x="7778488" y="1760578"/>
            <a:chExt cx="3430562" cy="48932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43E76B-82F8-4356-8FC7-8D5748C2DFAA}"/>
                </a:ext>
              </a:extLst>
            </p:cNvPr>
            <p:cNvSpPr/>
            <p:nvPr/>
          </p:nvSpPr>
          <p:spPr>
            <a:xfrm>
              <a:off x="8019738" y="1760578"/>
              <a:ext cx="2870616" cy="10717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Code-switched Text or speech</a:t>
              </a:r>
            </a:p>
          </p:txBody>
        </p:sp>
        <p:sp>
          <p:nvSpPr>
            <p:cNvPr id="6" name="Down Arrow 4">
              <a:extLst>
                <a:ext uri="{FF2B5EF4-FFF2-40B4-BE49-F238E27FC236}">
                  <a16:creationId xmlns:a16="http://schemas.microsoft.com/office/drawing/2014/main" id="{6A1F7B75-57E7-4370-8B85-C9BF551A41B3}"/>
                </a:ext>
              </a:extLst>
            </p:cNvPr>
            <p:cNvSpPr/>
            <p:nvPr/>
          </p:nvSpPr>
          <p:spPr>
            <a:xfrm>
              <a:off x="9252375" y="2848974"/>
              <a:ext cx="457200" cy="15581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D72DD9-9C1C-4EC6-9F91-B2C046C5E458}"/>
                </a:ext>
              </a:extLst>
            </p:cNvPr>
            <p:cNvSpPr/>
            <p:nvPr/>
          </p:nvSpPr>
          <p:spPr>
            <a:xfrm>
              <a:off x="9013469" y="4423707"/>
              <a:ext cx="935011" cy="9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LID</a:t>
              </a:r>
            </a:p>
          </p:txBody>
        </p:sp>
        <p:sp>
          <p:nvSpPr>
            <p:cNvPr id="8" name="Down Arrow 10">
              <a:extLst>
                <a:ext uri="{FF2B5EF4-FFF2-40B4-BE49-F238E27FC236}">
                  <a16:creationId xmlns:a16="http://schemas.microsoft.com/office/drawing/2014/main" id="{ADFBB18C-F69C-4EBB-9E8E-75810831AF6C}"/>
                </a:ext>
              </a:extLst>
            </p:cNvPr>
            <p:cNvSpPr/>
            <p:nvPr/>
          </p:nvSpPr>
          <p:spPr>
            <a:xfrm>
              <a:off x="8268323" y="2848974"/>
              <a:ext cx="457200" cy="368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Down Arrow 11">
              <a:extLst>
                <a:ext uri="{FF2B5EF4-FFF2-40B4-BE49-F238E27FC236}">
                  <a16:creationId xmlns:a16="http://schemas.microsoft.com/office/drawing/2014/main" id="{75BF385F-904C-492A-97B6-104301819344}"/>
                </a:ext>
              </a:extLst>
            </p:cNvPr>
            <p:cNvSpPr/>
            <p:nvPr/>
          </p:nvSpPr>
          <p:spPr>
            <a:xfrm>
              <a:off x="10262015" y="2832375"/>
              <a:ext cx="457200" cy="4590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A30AEB-A464-4E74-9E85-E294B1B6FE1E}"/>
                </a:ext>
              </a:extLst>
            </p:cNvPr>
            <p:cNvSpPr/>
            <p:nvPr/>
          </p:nvSpPr>
          <p:spPr>
            <a:xfrm>
              <a:off x="7778488" y="3233933"/>
              <a:ext cx="1436870" cy="92189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L1 model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D09296D-357F-454B-9AEF-5BE3A8F42EA9}"/>
                </a:ext>
              </a:extLst>
            </p:cNvPr>
            <p:cNvSpPr/>
            <p:nvPr/>
          </p:nvSpPr>
          <p:spPr>
            <a:xfrm>
              <a:off x="9772180" y="3200734"/>
              <a:ext cx="1436870" cy="9218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L2 model</a:t>
              </a:r>
            </a:p>
          </p:txBody>
        </p:sp>
        <p:sp>
          <p:nvSpPr>
            <p:cNvPr id="12" name="Down Arrow 14">
              <a:extLst>
                <a:ext uri="{FF2B5EF4-FFF2-40B4-BE49-F238E27FC236}">
                  <a16:creationId xmlns:a16="http://schemas.microsoft.com/office/drawing/2014/main" id="{CC248C8B-1849-4122-A4BA-24644A945483}"/>
                </a:ext>
              </a:extLst>
            </p:cNvPr>
            <p:cNvSpPr/>
            <p:nvPr/>
          </p:nvSpPr>
          <p:spPr>
            <a:xfrm>
              <a:off x="9258015" y="5345601"/>
              <a:ext cx="457200" cy="368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Down Arrow 15">
              <a:extLst>
                <a:ext uri="{FF2B5EF4-FFF2-40B4-BE49-F238E27FC236}">
                  <a16:creationId xmlns:a16="http://schemas.microsoft.com/office/drawing/2014/main" id="{B98CC541-5EEB-416F-987A-41BA0F4BCE4B}"/>
                </a:ext>
              </a:extLst>
            </p:cNvPr>
            <p:cNvSpPr/>
            <p:nvPr/>
          </p:nvSpPr>
          <p:spPr>
            <a:xfrm>
              <a:off x="10264510" y="4112887"/>
              <a:ext cx="457200" cy="16010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Down Arrow 16">
              <a:extLst>
                <a:ext uri="{FF2B5EF4-FFF2-40B4-BE49-F238E27FC236}">
                  <a16:creationId xmlns:a16="http://schemas.microsoft.com/office/drawing/2014/main" id="{A33E98C8-9BCD-4094-A857-5EA854BFB0B7}"/>
                </a:ext>
              </a:extLst>
            </p:cNvPr>
            <p:cNvSpPr/>
            <p:nvPr/>
          </p:nvSpPr>
          <p:spPr>
            <a:xfrm>
              <a:off x="8292843" y="4155827"/>
              <a:ext cx="457200" cy="16010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E4F2D4E-18C5-4F5E-A186-8C75B76A0E11}"/>
                </a:ext>
              </a:extLst>
            </p:cNvPr>
            <p:cNvSpPr/>
            <p:nvPr/>
          </p:nvSpPr>
          <p:spPr>
            <a:xfrm>
              <a:off x="8154648" y="5731973"/>
              <a:ext cx="2735705" cy="92189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Combination Logic or ML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930546-B7C3-48EE-9364-41F57C5680B9}"/>
              </a:ext>
            </a:extLst>
          </p:cNvPr>
          <p:cNvGrpSpPr/>
          <p:nvPr/>
        </p:nvGrpSpPr>
        <p:grpSpPr>
          <a:xfrm>
            <a:off x="1618937" y="1737360"/>
            <a:ext cx="4527505" cy="4601968"/>
            <a:chOff x="7167796" y="1760578"/>
            <a:chExt cx="4477062" cy="50233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592B94-F32A-4593-B086-883C5636005F}"/>
                </a:ext>
              </a:extLst>
            </p:cNvPr>
            <p:cNvSpPr/>
            <p:nvPr/>
          </p:nvSpPr>
          <p:spPr>
            <a:xfrm>
              <a:off x="8019738" y="1760578"/>
              <a:ext cx="2870616" cy="10717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Code-switched Text or speech</a:t>
              </a:r>
            </a:p>
          </p:txBody>
        </p:sp>
        <p:sp>
          <p:nvSpPr>
            <p:cNvPr id="18" name="Down Arrow 4">
              <a:extLst>
                <a:ext uri="{FF2B5EF4-FFF2-40B4-BE49-F238E27FC236}">
                  <a16:creationId xmlns:a16="http://schemas.microsoft.com/office/drawing/2014/main" id="{B17DBFFA-6971-404C-A1E2-CA401EA67C11}"/>
                </a:ext>
              </a:extLst>
            </p:cNvPr>
            <p:cNvSpPr/>
            <p:nvPr/>
          </p:nvSpPr>
          <p:spPr>
            <a:xfrm>
              <a:off x="9248931" y="2832375"/>
              <a:ext cx="457200" cy="69704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4457138-B2D9-49B9-8B68-6FE46B1F4172}"/>
                </a:ext>
              </a:extLst>
            </p:cNvPr>
            <p:cNvSpPr/>
            <p:nvPr/>
          </p:nvSpPr>
          <p:spPr>
            <a:xfrm>
              <a:off x="9010025" y="3529418"/>
              <a:ext cx="935011" cy="9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LID</a:t>
              </a:r>
            </a:p>
          </p:txBody>
        </p:sp>
        <p:sp>
          <p:nvSpPr>
            <p:cNvPr id="20" name="Down Arrow 6">
              <a:extLst>
                <a:ext uri="{FF2B5EF4-FFF2-40B4-BE49-F238E27FC236}">
                  <a16:creationId xmlns:a16="http://schemas.microsoft.com/office/drawing/2014/main" id="{50D03424-8C5A-4297-A599-E84946CAC4C5}"/>
                </a:ext>
              </a:extLst>
            </p:cNvPr>
            <p:cNvSpPr/>
            <p:nvPr/>
          </p:nvSpPr>
          <p:spPr>
            <a:xfrm rot="2225633">
              <a:off x="8627787" y="4189979"/>
              <a:ext cx="457200" cy="69704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Down Arrow 7">
              <a:extLst>
                <a:ext uri="{FF2B5EF4-FFF2-40B4-BE49-F238E27FC236}">
                  <a16:creationId xmlns:a16="http://schemas.microsoft.com/office/drawing/2014/main" id="{05A36040-5622-42AE-979F-B12EC0F06FD0}"/>
                </a:ext>
              </a:extLst>
            </p:cNvPr>
            <p:cNvSpPr/>
            <p:nvPr/>
          </p:nvSpPr>
          <p:spPr>
            <a:xfrm rot="18963437">
              <a:off x="9883983" y="4196268"/>
              <a:ext cx="457200" cy="69704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593376-AB69-417A-8023-4278551DCAF8}"/>
                </a:ext>
              </a:extLst>
            </p:cNvPr>
            <p:cNvSpPr/>
            <p:nvPr/>
          </p:nvSpPr>
          <p:spPr>
            <a:xfrm>
              <a:off x="7167796" y="4836270"/>
              <a:ext cx="1938728" cy="6241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L1 fragment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ECF610-85B6-45C5-BA04-11CB80AB3E29}"/>
                </a:ext>
              </a:extLst>
            </p:cNvPr>
            <p:cNvSpPr/>
            <p:nvPr/>
          </p:nvSpPr>
          <p:spPr>
            <a:xfrm>
              <a:off x="9706130" y="4836270"/>
              <a:ext cx="1938728" cy="6241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L2 fragment</a:t>
              </a:r>
            </a:p>
          </p:txBody>
        </p:sp>
        <p:sp>
          <p:nvSpPr>
            <p:cNvPr id="24" name="Down Arrow 10">
              <a:extLst>
                <a:ext uri="{FF2B5EF4-FFF2-40B4-BE49-F238E27FC236}">
                  <a16:creationId xmlns:a16="http://schemas.microsoft.com/office/drawing/2014/main" id="{6300420C-894F-4103-95AC-72FB14367A40}"/>
                </a:ext>
              </a:extLst>
            </p:cNvPr>
            <p:cNvSpPr/>
            <p:nvPr/>
          </p:nvSpPr>
          <p:spPr>
            <a:xfrm>
              <a:off x="7908560" y="5477039"/>
              <a:ext cx="457200" cy="3683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Down Arrow 11">
              <a:extLst>
                <a:ext uri="{FF2B5EF4-FFF2-40B4-BE49-F238E27FC236}">
                  <a16:creationId xmlns:a16="http://schemas.microsoft.com/office/drawing/2014/main" id="{6B4F52E4-DAE3-450E-9CAF-F8EF6C2CD476}"/>
                </a:ext>
              </a:extLst>
            </p:cNvPr>
            <p:cNvSpPr/>
            <p:nvPr/>
          </p:nvSpPr>
          <p:spPr>
            <a:xfrm>
              <a:off x="10471878" y="5477039"/>
              <a:ext cx="457200" cy="4590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9AB866-7A97-444E-821A-76973ACEA776}"/>
                </a:ext>
              </a:extLst>
            </p:cNvPr>
            <p:cNvSpPr/>
            <p:nvPr/>
          </p:nvSpPr>
          <p:spPr>
            <a:xfrm>
              <a:off x="7412958" y="5861998"/>
              <a:ext cx="1436870" cy="92189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L1 model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59DB8A-F8B2-4E3F-9369-8B67C1987444}"/>
                </a:ext>
              </a:extLst>
            </p:cNvPr>
            <p:cNvSpPr/>
            <p:nvPr/>
          </p:nvSpPr>
          <p:spPr>
            <a:xfrm>
              <a:off x="9982043" y="5845398"/>
              <a:ext cx="1436870" cy="92189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L2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540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Pairwise Language Labeling: Approach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96339" y="2391504"/>
            <a:ext cx="8884251" cy="32572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Technique: Use your favorite Sequence Labeling technique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E.g., HMM, Conditional Random Fields, RNN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Data: 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EMNLP 2014 Code-Switching Dataset 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FIRE Language Detection Dataset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483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120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10300" y="4225290"/>
            <a:ext cx="1889760" cy="72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Finer Models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Semi-supervised Learning with Weak Labeling</a:t>
            </a:r>
            <a:br>
              <a:rPr lang="en-US" sz="4000" dirty="0"/>
            </a:br>
            <a:r>
              <a:rPr lang="en-US" sz="4000" dirty="0"/>
              <a:t>(Technique: Hidden Markov Models)</a:t>
            </a:r>
          </a:p>
        </p:txBody>
      </p:sp>
      <p:sp>
        <p:nvSpPr>
          <p:cNvPr id="4" name="Flowchart: Multidocument 3"/>
          <p:cNvSpPr/>
          <p:nvPr/>
        </p:nvSpPr>
        <p:spPr>
          <a:xfrm>
            <a:off x="1676400" y="2499360"/>
            <a:ext cx="1866900" cy="262128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Monolingual (Labeled) Tweets </a:t>
            </a:r>
          </a:p>
        </p:txBody>
      </p:sp>
      <p:sp>
        <p:nvSpPr>
          <p:cNvPr id="5" name="Flowchart: Multidocument 4"/>
          <p:cNvSpPr/>
          <p:nvPr/>
        </p:nvSpPr>
        <p:spPr>
          <a:xfrm>
            <a:off x="9015528" y="2327910"/>
            <a:ext cx="1866900" cy="2621280"/>
          </a:xfrm>
          <a:prstGeom prst="flowChartMultidocument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 Tweets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680460" y="3322320"/>
            <a:ext cx="815340" cy="4876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204210"/>
            <a:ext cx="1889760" cy="72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Model</a:t>
            </a:r>
          </a:p>
        </p:txBody>
      </p:sp>
      <p:sp>
        <p:nvSpPr>
          <p:cNvPr id="8" name="Curved Down Arrow 7"/>
          <p:cNvSpPr/>
          <p:nvPr/>
        </p:nvSpPr>
        <p:spPr>
          <a:xfrm rot="2598998">
            <a:off x="5850790" y="2405489"/>
            <a:ext cx="1790700" cy="1432560"/>
          </a:xfrm>
          <a:prstGeom prst="curved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rved Down Arrow 9"/>
          <p:cNvSpPr/>
          <p:nvPr/>
        </p:nvSpPr>
        <p:spPr>
          <a:xfrm rot="2598998">
            <a:off x="7277991" y="3540872"/>
            <a:ext cx="1790700" cy="1432560"/>
          </a:xfrm>
          <a:prstGeom prst="curved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01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7438"/>
          </a:xfrm>
        </p:spPr>
        <p:txBody>
          <a:bodyPr/>
          <a:lstStyle/>
          <a:p>
            <a:r>
              <a:rPr lang="en-US" dirty="0"/>
              <a:t>Initial Model from Weakly Labeled Data</a:t>
            </a:r>
          </a:p>
        </p:txBody>
      </p:sp>
      <p:sp>
        <p:nvSpPr>
          <p:cNvPr id="4" name="Oval 3"/>
          <p:cNvSpPr/>
          <p:nvPr/>
        </p:nvSpPr>
        <p:spPr>
          <a:xfrm>
            <a:off x="4582993" y="3526631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94489" y="3526631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621593" y="3526631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9" name="Oval 8"/>
          <p:cNvSpPr/>
          <p:nvPr/>
        </p:nvSpPr>
        <p:spPr>
          <a:xfrm>
            <a:off x="2263516" y="3546748"/>
            <a:ext cx="1024528" cy="985714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cxnSp>
        <p:nvCxnSpPr>
          <p:cNvPr id="19" name="Straight Arrow Connector 18"/>
          <p:cNvCxnSpPr>
            <a:stCxn id="9" idx="6"/>
            <a:endCxn id="4" idx="2"/>
          </p:cNvCxnSpPr>
          <p:nvPr/>
        </p:nvCxnSpPr>
        <p:spPr>
          <a:xfrm>
            <a:off x="3288044" y="4039605"/>
            <a:ext cx="1294949" cy="5186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7"/>
            <a:endCxn id="5" idx="1"/>
          </p:cNvCxnSpPr>
          <p:nvPr/>
        </p:nvCxnSpPr>
        <p:spPr>
          <a:xfrm>
            <a:off x="5480556" y="3678397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3"/>
            <a:endCxn id="4" idx="5"/>
          </p:cNvCxnSpPr>
          <p:nvPr/>
        </p:nvCxnSpPr>
        <p:spPr>
          <a:xfrm flipH="1">
            <a:off x="5480556" y="4411185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 rot="3137988">
            <a:off x="4281314" y="3150324"/>
            <a:ext cx="625819" cy="570665"/>
          </a:xfrm>
          <a:custGeom>
            <a:avLst/>
            <a:gdLst>
              <a:gd name="connsiteX0" fmla="*/ 625819 w 625819"/>
              <a:gd name="connsiteY0" fmla="*/ 427107 h 570665"/>
              <a:gd name="connsiteX1" fmla="*/ 229579 w 625819"/>
              <a:gd name="connsiteY1" fmla="*/ 564267 h 570665"/>
              <a:gd name="connsiteX2" fmla="*/ 979 w 625819"/>
              <a:gd name="connsiteY2" fmla="*/ 244227 h 570665"/>
              <a:gd name="connsiteX3" fmla="*/ 313399 w 625819"/>
              <a:gd name="connsiteY3" fmla="*/ 387 h 570665"/>
              <a:gd name="connsiteX4" fmla="*/ 602959 w 625819"/>
              <a:gd name="connsiteY4" fmla="*/ 183267 h 5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19" h="570665">
                <a:moveTo>
                  <a:pt x="625819" y="427107"/>
                </a:moveTo>
                <a:cubicBezTo>
                  <a:pt x="479769" y="510927"/>
                  <a:pt x="333719" y="594747"/>
                  <a:pt x="229579" y="564267"/>
                </a:cubicBezTo>
                <a:cubicBezTo>
                  <a:pt x="125439" y="533787"/>
                  <a:pt x="-12991" y="338207"/>
                  <a:pt x="979" y="244227"/>
                </a:cubicBezTo>
                <a:cubicBezTo>
                  <a:pt x="14949" y="150247"/>
                  <a:pt x="213069" y="10547"/>
                  <a:pt x="313399" y="387"/>
                </a:cubicBezTo>
                <a:cubicBezTo>
                  <a:pt x="413729" y="-9773"/>
                  <a:pt x="602959" y="183267"/>
                  <a:pt x="602959" y="183267"/>
                </a:cubicBezTo>
              </a:path>
            </a:pathLst>
          </a:custGeom>
          <a:noFill/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>
            <a:stCxn id="5" idx="6"/>
            <a:endCxn id="8" idx="2"/>
          </p:cNvCxnSpPr>
          <p:nvPr/>
        </p:nvCxnSpPr>
        <p:spPr>
          <a:xfrm>
            <a:off x="7546049" y="4044791"/>
            <a:ext cx="107554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582993" y="1793635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</p:txBody>
      </p:sp>
      <p:sp>
        <p:nvSpPr>
          <p:cNvPr id="23" name="Oval 22"/>
          <p:cNvSpPr/>
          <p:nvPr/>
        </p:nvSpPr>
        <p:spPr>
          <a:xfrm>
            <a:off x="6494489" y="1793635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>
            <a:stCxn id="21" idx="7"/>
            <a:endCxn id="23" idx="1"/>
          </p:cNvCxnSpPr>
          <p:nvPr/>
        </p:nvCxnSpPr>
        <p:spPr>
          <a:xfrm>
            <a:off x="5480556" y="1945401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3"/>
            <a:endCxn id="21" idx="5"/>
          </p:cNvCxnSpPr>
          <p:nvPr/>
        </p:nvCxnSpPr>
        <p:spPr>
          <a:xfrm flipH="1">
            <a:off x="5480556" y="2678189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2499361">
            <a:off x="4172567" y="1508302"/>
            <a:ext cx="625819" cy="570665"/>
          </a:xfrm>
          <a:custGeom>
            <a:avLst/>
            <a:gdLst>
              <a:gd name="connsiteX0" fmla="*/ 625819 w 625819"/>
              <a:gd name="connsiteY0" fmla="*/ 427107 h 570665"/>
              <a:gd name="connsiteX1" fmla="*/ 229579 w 625819"/>
              <a:gd name="connsiteY1" fmla="*/ 564267 h 570665"/>
              <a:gd name="connsiteX2" fmla="*/ 979 w 625819"/>
              <a:gd name="connsiteY2" fmla="*/ 244227 h 570665"/>
              <a:gd name="connsiteX3" fmla="*/ 313399 w 625819"/>
              <a:gd name="connsiteY3" fmla="*/ 387 h 570665"/>
              <a:gd name="connsiteX4" fmla="*/ 602959 w 625819"/>
              <a:gd name="connsiteY4" fmla="*/ 183267 h 5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19" h="570665">
                <a:moveTo>
                  <a:pt x="625819" y="427107"/>
                </a:moveTo>
                <a:cubicBezTo>
                  <a:pt x="479769" y="510927"/>
                  <a:pt x="333719" y="594747"/>
                  <a:pt x="229579" y="564267"/>
                </a:cubicBezTo>
                <a:cubicBezTo>
                  <a:pt x="125439" y="533787"/>
                  <a:pt x="-12991" y="338207"/>
                  <a:pt x="979" y="244227"/>
                </a:cubicBezTo>
                <a:cubicBezTo>
                  <a:pt x="14949" y="150247"/>
                  <a:pt x="213069" y="10547"/>
                  <a:pt x="313399" y="387"/>
                </a:cubicBezTo>
                <a:cubicBezTo>
                  <a:pt x="413729" y="-9773"/>
                  <a:pt x="602959" y="183267"/>
                  <a:pt x="602959" y="183267"/>
                </a:cubicBezTo>
              </a:path>
            </a:pathLst>
          </a:custGeom>
          <a:noFill/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>
            <a:stCxn id="9" idx="7"/>
            <a:endCxn id="21" idx="2"/>
          </p:cNvCxnSpPr>
          <p:nvPr/>
        </p:nvCxnSpPr>
        <p:spPr>
          <a:xfrm flipV="1">
            <a:off x="3138005" y="2311795"/>
            <a:ext cx="1444988" cy="1379307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6"/>
            <a:endCxn id="8" idx="0"/>
          </p:cNvCxnSpPr>
          <p:nvPr/>
        </p:nvCxnSpPr>
        <p:spPr>
          <a:xfrm>
            <a:off x="7546049" y="2311795"/>
            <a:ext cx="1601324" cy="1214836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582993" y="5259627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</a:p>
        </p:txBody>
      </p:sp>
      <p:sp>
        <p:nvSpPr>
          <p:cNvPr id="33" name="Oval 32"/>
          <p:cNvSpPr/>
          <p:nvPr/>
        </p:nvSpPr>
        <p:spPr>
          <a:xfrm>
            <a:off x="6494489" y="5259627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XFr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>
            <a:stCxn id="32" idx="7"/>
            <a:endCxn id="33" idx="1"/>
          </p:cNvCxnSpPr>
          <p:nvPr/>
        </p:nvCxnSpPr>
        <p:spPr>
          <a:xfrm>
            <a:off x="5480556" y="5411393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3" idx="3"/>
            <a:endCxn id="32" idx="5"/>
          </p:cNvCxnSpPr>
          <p:nvPr/>
        </p:nvCxnSpPr>
        <p:spPr>
          <a:xfrm flipH="1">
            <a:off x="5480556" y="6144181"/>
            <a:ext cx="116793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 rot="3865569">
            <a:off x="4315878" y="4797615"/>
            <a:ext cx="625819" cy="570665"/>
          </a:xfrm>
          <a:custGeom>
            <a:avLst/>
            <a:gdLst>
              <a:gd name="connsiteX0" fmla="*/ 625819 w 625819"/>
              <a:gd name="connsiteY0" fmla="*/ 427107 h 570665"/>
              <a:gd name="connsiteX1" fmla="*/ 229579 w 625819"/>
              <a:gd name="connsiteY1" fmla="*/ 564267 h 570665"/>
              <a:gd name="connsiteX2" fmla="*/ 979 w 625819"/>
              <a:gd name="connsiteY2" fmla="*/ 244227 h 570665"/>
              <a:gd name="connsiteX3" fmla="*/ 313399 w 625819"/>
              <a:gd name="connsiteY3" fmla="*/ 387 h 570665"/>
              <a:gd name="connsiteX4" fmla="*/ 602959 w 625819"/>
              <a:gd name="connsiteY4" fmla="*/ 183267 h 5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19" h="570665">
                <a:moveTo>
                  <a:pt x="625819" y="427107"/>
                </a:moveTo>
                <a:cubicBezTo>
                  <a:pt x="479769" y="510927"/>
                  <a:pt x="333719" y="594747"/>
                  <a:pt x="229579" y="564267"/>
                </a:cubicBezTo>
                <a:cubicBezTo>
                  <a:pt x="125439" y="533787"/>
                  <a:pt x="-12991" y="338207"/>
                  <a:pt x="979" y="244227"/>
                </a:cubicBezTo>
                <a:cubicBezTo>
                  <a:pt x="14949" y="150247"/>
                  <a:pt x="213069" y="10547"/>
                  <a:pt x="313399" y="387"/>
                </a:cubicBezTo>
                <a:cubicBezTo>
                  <a:pt x="413729" y="-9773"/>
                  <a:pt x="602959" y="183267"/>
                  <a:pt x="602959" y="183267"/>
                </a:cubicBezTo>
              </a:path>
            </a:pathLst>
          </a:custGeom>
          <a:noFill/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>
            <a:stCxn id="9" idx="5"/>
            <a:endCxn id="32" idx="2"/>
          </p:cNvCxnSpPr>
          <p:nvPr/>
        </p:nvCxnSpPr>
        <p:spPr>
          <a:xfrm>
            <a:off x="3138005" y="4388108"/>
            <a:ext cx="1444988" cy="13896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3" idx="6"/>
            <a:endCxn id="8" idx="4"/>
          </p:cNvCxnSpPr>
          <p:nvPr/>
        </p:nvCxnSpPr>
        <p:spPr>
          <a:xfrm flipV="1">
            <a:off x="7546049" y="4562951"/>
            <a:ext cx="1601324" cy="1214836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011337" y="2829955"/>
            <a:ext cx="0" cy="696676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231567" y="2813960"/>
            <a:ext cx="1" cy="70558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3" idx="3"/>
          </p:cNvCxnSpPr>
          <p:nvPr/>
        </p:nvCxnSpPr>
        <p:spPr>
          <a:xfrm flipH="1">
            <a:off x="5417225" y="2678189"/>
            <a:ext cx="1231261" cy="100020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" idx="1"/>
            <a:endCxn id="21" idx="5"/>
          </p:cNvCxnSpPr>
          <p:nvPr/>
        </p:nvCxnSpPr>
        <p:spPr>
          <a:xfrm flipH="1" flipV="1">
            <a:off x="5480556" y="2678189"/>
            <a:ext cx="1167930" cy="100020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006462" y="4562951"/>
            <a:ext cx="0" cy="696676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226692" y="4546956"/>
            <a:ext cx="1" cy="70558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412350" y="4411185"/>
            <a:ext cx="1231261" cy="100020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5475681" y="4411185"/>
            <a:ext cx="1167930" cy="100020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60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38214"/>
            <a:ext cx="10058400" cy="817438"/>
          </a:xfrm>
        </p:spPr>
        <p:txBody>
          <a:bodyPr/>
          <a:lstStyle/>
          <a:p>
            <a:r>
              <a:rPr lang="en-US" dirty="0"/>
              <a:t>Updating the probabilities</a:t>
            </a:r>
          </a:p>
        </p:txBody>
      </p:sp>
      <p:sp>
        <p:nvSpPr>
          <p:cNvPr id="4" name="Oval 3"/>
          <p:cNvSpPr/>
          <p:nvPr/>
        </p:nvSpPr>
        <p:spPr>
          <a:xfrm>
            <a:off x="7003754" y="3513198"/>
            <a:ext cx="1051560" cy="1036320"/>
          </a:xfrm>
          <a:prstGeom prst="ellipse">
            <a:avLst/>
          </a:prstGeom>
          <a:solidFill>
            <a:srgbClr val="C00000"/>
          </a:solidFill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8915250" y="3513198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>
            <a:stCxn id="4" idx="6"/>
            <a:endCxn id="5" idx="2"/>
          </p:cNvCxnSpPr>
          <p:nvPr/>
        </p:nvCxnSpPr>
        <p:spPr>
          <a:xfrm>
            <a:off x="8055314" y="4031358"/>
            <a:ext cx="85993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 rot="3137988">
            <a:off x="6702075" y="3136891"/>
            <a:ext cx="625819" cy="570665"/>
          </a:xfrm>
          <a:custGeom>
            <a:avLst/>
            <a:gdLst>
              <a:gd name="connsiteX0" fmla="*/ 625819 w 625819"/>
              <a:gd name="connsiteY0" fmla="*/ 427107 h 570665"/>
              <a:gd name="connsiteX1" fmla="*/ 229579 w 625819"/>
              <a:gd name="connsiteY1" fmla="*/ 564267 h 570665"/>
              <a:gd name="connsiteX2" fmla="*/ 979 w 625819"/>
              <a:gd name="connsiteY2" fmla="*/ 244227 h 570665"/>
              <a:gd name="connsiteX3" fmla="*/ 313399 w 625819"/>
              <a:gd name="connsiteY3" fmla="*/ 387 h 570665"/>
              <a:gd name="connsiteX4" fmla="*/ 602959 w 625819"/>
              <a:gd name="connsiteY4" fmla="*/ 183267 h 5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19" h="570665">
                <a:moveTo>
                  <a:pt x="625819" y="427107"/>
                </a:moveTo>
                <a:cubicBezTo>
                  <a:pt x="479769" y="510927"/>
                  <a:pt x="333719" y="594747"/>
                  <a:pt x="229579" y="564267"/>
                </a:cubicBezTo>
                <a:cubicBezTo>
                  <a:pt x="125439" y="533787"/>
                  <a:pt x="-12991" y="338207"/>
                  <a:pt x="979" y="244227"/>
                </a:cubicBezTo>
                <a:cubicBezTo>
                  <a:pt x="14949" y="150247"/>
                  <a:pt x="213069" y="10547"/>
                  <a:pt x="313399" y="387"/>
                </a:cubicBezTo>
                <a:cubicBezTo>
                  <a:pt x="413729" y="-9773"/>
                  <a:pt x="602959" y="183267"/>
                  <a:pt x="602959" y="183267"/>
                </a:cubicBezTo>
              </a:path>
            </a:pathLst>
          </a:custGeom>
          <a:noFill/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03754" y="1780202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</p:txBody>
      </p:sp>
      <p:sp>
        <p:nvSpPr>
          <p:cNvPr id="32" name="Oval 31"/>
          <p:cNvSpPr/>
          <p:nvPr/>
        </p:nvSpPr>
        <p:spPr>
          <a:xfrm>
            <a:off x="7003754" y="5246194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7492058" y="2800527"/>
            <a:ext cx="1" cy="705588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554639" y="4549518"/>
            <a:ext cx="0" cy="696676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758725" y="3579509"/>
            <a:ext cx="1051560" cy="1036320"/>
          </a:xfrm>
          <a:prstGeom prst="ellipse">
            <a:avLst/>
          </a:prstGeom>
          <a:solidFill>
            <a:srgbClr val="C00000"/>
          </a:solidFill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670221" y="3579509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Arrow Connector 42"/>
          <p:cNvCxnSpPr>
            <a:stCxn id="41" idx="6"/>
            <a:endCxn id="42" idx="2"/>
          </p:cNvCxnSpPr>
          <p:nvPr/>
        </p:nvCxnSpPr>
        <p:spPr>
          <a:xfrm>
            <a:off x="1810285" y="4097669"/>
            <a:ext cx="85993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 rot="3137988">
            <a:off x="457046" y="3203202"/>
            <a:ext cx="625819" cy="570665"/>
          </a:xfrm>
          <a:custGeom>
            <a:avLst/>
            <a:gdLst>
              <a:gd name="connsiteX0" fmla="*/ 625819 w 625819"/>
              <a:gd name="connsiteY0" fmla="*/ 427107 h 570665"/>
              <a:gd name="connsiteX1" fmla="*/ 229579 w 625819"/>
              <a:gd name="connsiteY1" fmla="*/ 564267 h 570665"/>
              <a:gd name="connsiteX2" fmla="*/ 979 w 625819"/>
              <a:gd name="connsiteY2" fmla="*/ 244227 h 570665"/>
              <a:gd name="connsiteX3" fmla="*/ 313399 w 625819"/>
              <a:gd name="connsiteY3" fmla="*/ 387 h 570665"/>
              <a:gd name="connsiteX4" fmla="*/ 602959 w 625819"/>
              <a:gd name="connsiteY4" fmla="*/ 183267 h 57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19" h="570665">
                <a:moveTo>
                  <a:pt x="625819" y="427107"/>
                </a:moveTo>
                <a:cubicBezTo>
                  <a:pt x="479769" y="510927"/>
                  <a:pt x="333719" y="594747"/>
                  <a:pt x="229579" y="564267"/>
                </a:cubicBezTo>
                <a:cubicBezTo>
                  <a:pt x="125439" y="533787"/>
                  <a:pt x="-12991" y="338207"/>
                  <a:pt x="979" y="244227"/>
                </a:cubicBezTo>
                <a:cubicBezTo>
                  <a:pt x="14949" y="150247"/>
                  <a:pt x="213069" y="10547"/>
                  <a:pt x="313399" y="387"/>
                </a:cubicBezTo>
                <a:cubicBezTo>
                  <a:pt x="413729" y="-9773"/>
                  <a:pt x="602959" y="183267"/>
                  <a:pt x="602959" y="183267"/>
                </a:cubicBezTo>
              </a:path>
            </a:pathLst>
          </a:custGeom>
          <a:noFill/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464768" y="3579509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cxnSp>
        <p:nvCxnSpPr>
          <p:cNvPr id="49" name="Curved Connector 48"/>
          <p:cNvCxnSpPr>
            <a:stCxn id="41" idx="0"/>
            <a:endCxn id="46" idx="0"/>
          </p:cNvCxnSpPr>
          <p:nvPr/>
        </p:nvCxnSpPr>
        <p:spPr>
          <a:xfrm rot="5400000" flipH="1" flipV="1">
            <a:off x="3137526" y="1726488"/>
            <a:ext cx="12700" cy="3706043"/>
          </a:xfrm>
          <a:prstGeom prst="curvedConnector3">
            <a:avLst>
              <a:gd name="adj1" fmla="val 5045913"/>
            </a:avLst>
          </a:prstGeom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15320" y="2850300"/>
            <a:ext cx="50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54323" y="4098644"/>
            <a:ext cx="59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44401" y="2482379"/>
            <a:ext cx="59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0.05</a:t>
            </a:r>
          </a:p>
        </p:txBody>
      </p:sp>
      <p:sp>
        <p:nvSpPr>
          <p:cNvPr id="56" name="Oval 55"/>
          <p:cNvSpPr/>
          <p:nvPr/>
        </p:nvSpPr>
        <p:spPr>
          <a:xfrm>
            <a:off x="10751488" y="3506115"/>
            <a:ext cx="1051560" cy="1036320"/>
          </a:xfrm>
          <a:prstGeom prst="ellips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cxnSp>
        <p:nvCxnSpPr>
          <p:cNvPr id="57" name="Curved Connector 56"/>
          <p:cNvCxnSpPr>
            <a:endCxn id="56" idx="0"/>
          </p:cNvCxnSpPr>
          <p:nvPr/>
        </p:nvCxnSpPr>
        <p:spPr>
          <a:xfrm rot="5400000" flipH="1" flipV="1">
            <a:off x="9424246" y="1653094"/>
            <a:ext cx="12700" cy="3706043"/>
          </a:xfrm>
          <a:prstGeom prst="curvedConnector3">
            <a:avLst>
              <a:gd name="adj1" fmla="val 5045913"/>
            </a:avLst>
          </a:prstGeom>
          <a:ln w="28575">
            <a:solidFill>
              <a:srgbClr val="E4831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5943600" y="3732551"/>
            <a:ext cx="654269" cy="73542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16280" y="2719422"/>
            <a:ext cx="93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0.015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35948" y="4876862"/>
            <a:ext cx="93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0.015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514724" y="2767706"/>
            <a:ext cx="93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293512" y="2466210"/>
            <a:ext cx="93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130572" y="3662026"/>
            <a:ext cx="93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0.14</a:t>
            </a:r>
          </a:p>
        </p:txBody>
      </p:sp>
    </p:spTree>
    <p:extLst>
      <p:ext uri="{BB962C8B-B14F-4D97-AF65-F5344CB8AC3E}">
        <p14:creationId xmlns:p14="http://schemas.microsoft.com/office/powerpoint/2010/main" val="9737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5" grpId="0" animBg="1"/>
      <p:bldP spid="21" grpId="0" animBg="1"/>
      <p:bldP spid="32" grpId="0" animBg="1"/>
      <p:bldP spid="56" grpId="0" animBg="1"/>
      <p:bldP spid="30" grpId="0" animBg="1"/>
      <p:bldP spid="62" grpId="0"/>
      <p:bldP spid="63" grpId="0"/>
      <p:bldP spid="64" grpId="0"/>
      <p:bldP spid="65" grpId="0"/>
      <p:bldP spid="6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62561"/>
          </a:xfrm>
        </p:spPr>
        <p:txBody>
          <a:bodyPr>
            <a:normAutofit/>
          </a:bodyPr>
          <a:lstStyle/>
          <a:p>
            <a:r>
              <a:rPr lang="en-US" sz="2400" b="1" dirty="0"/>
              <a:t>Correctly Labeled: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@</a:t>
            </a:r>
            <a:r>
              <a:rPr lang="en-US" sz="2400" dirty="0" err="1">
                <a:solidFill>
                  <a:srgbClr val="C00000"/>
                </a:solidFill>
              </a:rPr>
              <a:t>crystal_jaimes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no me </a:t>
            </a:r>
            <a:r>
              <a:rPr lang="en-US" sz="2400" dirty="0" err="1">
                <a:solidFill>
                  <a:srgbClr val="00B050"/>
                </a:solidFill>
              </a:rPr>
              <a:t>lebante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ahorita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cuz</a:t>
            </a:r>
            <a:r>
              <a:rPr lang="en-US" sz="2400" dirty="0">
                <a:solidFill>
                  <a:srgbClr val="0070C0"/>
                </a:solidFill>
              </a:rPr>
              <a:t> I felt </a:t>
            </a:r>
            <a:r>
              <a:rPr lang="en-US" sz="2400" dirty="0" err="1">
                <a:solidFill>
                  <a:srgbClr val="00B050"/>
                </a:solidFill>
              </a:rPr>
              <a:t>como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si</a:t>
            </a:r>
            <a:r>
              <a:rPr lang="en-US" sz="2400" dirty="0">
                <a:solidFill>
                  <a:srgbClr val="00B050"/>
                </a:solidFill>
              </a:rPr>
              <a:t> me </a:t>
            </a:r>
            <a:r>
              <a:rPr lang="en-US" sz="2400" dirty="0" err="1">
                <a:solidFill>
                  <a:srgbClr val="00B050"/>
                </a:solidFill>
              </a:rPr>
              <a:t>kemara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por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dentro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! :o </a:t>
            </a:r>
            <a:r>
              <a:rPr lang="en-US" sz="2400" dirty="0">
                <a:solidFill>
                  <a:srgbClr val="0070C0"/>
                </a:solidFill>
              </a:rPr>
              <a:t>Then I started getting all red 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I think </a:t>
            </a:r>
            <a:r>
              <a:rPr lang="en-US" sz="2400" dirty="0" err="1">
                <a:solidFill>
                  <a:srgbClr val="0070C0"/>
                </a:solidFill>
              </a:rPr>
              <a:t>im</a:t>
            </a:r>
            <a:r>
              <a:rPr lang="en-US" sz="2400" dirty="0">
                <a:solidFill>
                  <a:srgbClr val="0070C0"/>
                </a:solidFill>
              </a:rPr>
              <a:t> allergic </a:t>
            </a:r>
            <a:r>
              <a:rPr lang="en-US" sz="2400" dirty="0">
                <a:solidFill>
                  <a:srgbClr val="00B050"/>
                </a:solidFill>
              </a:rPr>
              <a:t>a </a:t>
            </a:r>
            <a:r>
              <a:rPr lang="en-US" sz="2400" dirty="0" err="1">
                <a:solidFill>
                  <a:srgbClr val="00B050"/>
                </a:solidFill>
              </a:rPr>
              <a:t>algo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What </a:t>
            </a:r>
            <a:r>
              <a:rPr lang="en-US" sz="2400" dirty="0">
                <a:solidFill>
                  <a:srgbClr val="0070C0"/>
                </a:solidFill>
                <a:uFill>
                  <a:solidFill>
                    <a:srgbClr val="92D050"/>
                  </a:solidFill>
                </a:uFill>
              </a:rPr>
              <a:t>was</a:t>
            </a:r>
            <a:r>
              <a:rPr lang="en-US" sz="2400" dirty="0">
                <a:solidFill>
                  <a:srgbClr val="0070C0"/>
                </a:solidFill>
              </a:rPr>
              <a:t> your </a:t>
            </a:r>
            <a:r>
              <a:rPr lang="en-US" sz="2400" dirty="0" err="1">
                <a:solidFill>
                  <a:srgbClr val="0070C0"/>
                </a:solidFill>
              </a:rPr>
              <a:t>favourite</a:t>
            </a:r>
            <a:r>
              <a:rPr lang="en-US" sz="2400" dirty="0">
                <a:solidFill>
                  <a:srgbClr val="0070C0"/>
                </a:solidFill>
              </a:rPr>
              <a:t> moment at the concert 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  <a:uFill>
                  <a:solidFill>
                    <a:srgbClr val="92D050"/>
                  </a:solidFill>
                </a:uFill>
              </a:rPr>
              <a:t>Was</a:t>
            </a:r>
            <a:r>
              <a:rPr lang="en-US" sz="2400" dirty="0">
                <a:solidFill>
                  <a:srgbClr val="00B050"/>
                </a:solidFill>
              </a:rPr>
              <a:t> war </a:t>
            </a:r>
            <a:r>
              <a:rPr lang="en-US" sz="2400" dirty="0" err="1">
                <a:solidFill>
                  <a:srgbClr val="00B050"/>
                </a:solidFill>
              </a:rPr>
              <a:t>für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euch</a:t>
            </a:r>
            <a:r>
              <a:rPr lang="en-US" sz="2400" dirty="0">
                <a:solidFill>
                  <a:srgbClr val="00B050"/>
                </a:solidFill>
              </a:rPr>
              <a:t> der </a:t>
            </a:r>
            <a:r>
              <a:rPr lang="en-US" sz="2400" dirty="0" err="1">
                <a:solidFill>
                  <a:srgbClr val="00B050"/>
                </a:solidFill>
              </a:rPr>
              <a:t>schönste</a:t>
            </a:r>
            <a:r>
              <a:rPr lang="en-US" sz="2400" dirty="0">
                <a:solidFill>
                  <a:srgbClr val="00B050"/>
                </a:solidFill>
              </a:rPr>
              <a:t> Moment 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b="1" dirty="0"/>
          </a:p>
          <a:p>
            <a:r>
              <a:rPr lang="en-US" sz="2400" b="1" dirty="0"/>
              <a:t>Errors: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RT @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lolsoufixe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: </a:t>
            </a:r>
            <a:r>
              <a:rPr lang="en-US" sz="2400" dirty="0">
                <a:solidFill>
                  <a:srgbClr val="00B050"/>
                </a:solidFill>
              </a:rPr>
              <a:t>remember when </a:t>
            </a:r>
            <a:r>
              <a:rPr lang="en-US" sz="2400" dirty="0" err="1">
                <a:solidFill>
                  <a:srgbClr val="00B050"/>
                </a:solidFill>
              </a:rPr>
              <a:t>pensavam</a:t>
            </a:r>
            <a:r>
              <a:rPr lang="en-US" sz="2400" dirty="0">
                <a:solidFill>
                  <a:srgbClr val="00B050"/>
                </a:solidFill>
              </a:rPr>
              <a:t> que a </a:t>
            </a:r>
            <a:r>
              <a:rPr lang="en-US" sz="2400" dirty="0" err="1">
                <a:solidFill>
                  <a:srgbClr val="00B050"/>
                </a:solidFill>
              </a:rPr>
              <a:t>minha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cadela</a:t>
            </a:r>
            <a:r>
              <a:rPr lang="en-US" sz="2400" dirty="0">
                <a:solidFill>
                  <a:srgbClr val="00B050"/>
                </a:solidFill>
              </a:rPr>
              <a:t> aka </a:t>
            </a:r>
            <a:r>
              <a:rPr lang="en-US" sz="2400" dirty="0" err="1">
                <a:solidFill>
                  <a:srgbClr val="00B050"/>
                </a:solidFill>
              </a:rPr>
              <a:t>nina</a:t>
            </a:r>
            <a:r>
              <a:rPr lang="en-US" sz="2400" dirty="0">
                <a:solidFill>
                  <a:srgbClr val="00B050"/>
                </a:solidFill>
              </a:rPr>
              <a:t> se </a:t>
            </a:r>
            <a:r>
              <a:rPr lang="en-US" sz="2400" dirty="0" err="1">
                <a:solidFill>
                  <a:srgbClr val="00B050"/>
                </a:solidFill>
              </a:rPr>
              <a:t>chamava</a:t>
            </a:r>
            <a:r>
              <a:rPr lang="en-US" sz="2400" dirty="0">
                <a:solidFill>
                  <a:srgbClr val="00B050"/>
                </a:solidFill>
              </a:rPr>
              <a:t> Irina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XINGIE , </a:t>
            </a:r>
            <a:r>
              <a:rPr lang="en-US" sz="2400" dirty="0" err="1">
                <a:solidFill>
                  <a:srgbClr val="00B050"/>
                </a:solidFill>
              </a:rPr>
              <a:t>nouvel</a:t>
            </a:r>
            <a:r>
              <a:rPr lang="en-US" sz="2400" dirty="0">
                <a:solidFill>
                  <a:srgbClr val="00B050"/>
                </a:solidFill>
              </a:rPr>
              <a:t> de </a:t>
            </a:r>
            <a:r>
              <a:rPr lang="en-US" sz="2400" dirty="0" err="1">
                <a:solidFill>
                  <a:srgbClr val="00B050"/>
                </a:solidFill>
              </a:rPr>
              <a:t>disponible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dès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aujourd'hui</a:t>
            </a:r>
            <a:r>
              <a:rPr lang="en-US" sz="2400" dirty="0">
                <a:solidFill>
                  <a:srgbClr val="00B050"/>
                </a:solidFill>
              </a:rPr>
              <a:t> release party </a:t>
            </a:r>
            <a:r>
              <a:rPr lang="en-US" sz="2400" dirty="0" err="1">
                <a:solidFill>
                  <a:srgbClr val="00B050"/>
                </a:solidFill>
              </a:rPr>
              <a:t>jeudi</a:t>
            </a:r>
            <a:r>
              <a:rPr lang="en-US" sz="2400" dirty="0">
                <a:solidFill>
                  <a:srgbClr val="00B050"/>
                </a:solidFill>
              </a:rPr>
              <a:t> aux </a:t>
            </a:r>
            <a:r>
              <a:rPr lang="en-US" sz="2400" dirty="0" err="1">
                <a:solidFill>
                  <a:srgbClr val="00B050"/>
                </a:solidFill>
              </a:rPr>
              <a:t>bains</a:t>
            </a:r>
            <a:r>
              <a:rPr lang="en-US" sz="2400" dirty="0">
                <a:solidFill>
                  <a:srgbClr val="00B050"/>
                </a:solidFill>
              </a:rPr>
              <a:t> ...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23482" y="2737811"/>
            <a:ext cx="392241" cy="35976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63521" y="2378047"/>
            <a:ext cx="512163" cy="35976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7961" y="5746783"/>
            <a:ext cx="1681395" cy="3597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7888" y="4919825"/>
            <a:ext cx="2118609" cy="3597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05985" y="3547671"/>
            <a:ext cx="1141752" cy="3597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9712" y="3187907"/>
            <a:ext cx="1141752" cy="35976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0144" y="3222885"/>
            <a:ext cx="1129259" cy="35976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1266" y="3222885"/>
            <a:ext cx="562131" cy="35976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808689" y="1164018"/>
            <a:ext cx="314793" cy="397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3482" y="1164018"/>
            <a:ext cx="170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2952" y="1164018"/>
            <a:ext cx="314793" cy="3972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7745" y="1164018"/>
            <a:ext cx="212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language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8498" y="1163268"/>
            <a:ext cx="314793" cy="3972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8280" y="1163268"/>
            <a:ext cx="53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9328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11056"/>
            <a:ext cx="12192000" cy="846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current LID system can handle </a:t>
            </a:r>
            <a:br>
              <a:rPr lang="en-US" dirty="0"/>
            </a:br>
            <a:r>
              <a:rPr lang="en-US" dirty="0"/>
              <a:t>25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523" y="2304528"/>
            <a:ext cx="3405197" cy="39349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Catalan	Indonesian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Czech		Italian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Danish	Latvian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Estonian 	Malay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Finnish	Norwegian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French 	Polish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Croatian	Romanian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Hungarian	Slovak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Tagalog	Slovene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991532" y="1954717"/>
          <a:ext cx="3922294" cy="43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720290" y="1875519"/>
            <a:ext cx="1893570" cy="393491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Dutch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Portuguese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Spanish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Turkish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273626" y="3407211"/>
            <a:ext cx="306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Labeling Accuracy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0151" y="5765467"/>
            <a:ext cx="34252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2                    7                25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#Languages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08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may contain: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39" y="1426232"/>
            <a:ext cx="5380008" cy="53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96247E-A7DD-4F15-99F3-868DDB0CAEB4}"/>
              </a:ext>
            </a:extLst>
          </p:cNvPr>
          <p:cNvSpPr/>
          <p:nvPr/>
        </p:nvSpPr>
        <p:spPr>
          <a:xfrm rot="16200000">
            <a:off x="-2494462" y="2105561"/>
            <a:ext cx="710527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ettenschweiler" panose="020B0706040902060204" pitchFamily="34" charset="0"/>
              </a:rPr>
              <a:t>PROLOGUE</a:t>
            </a:r>
          </a:p>
        </p:txBody>
      </p:sp>
    </p:spTree>
    <p:extLst>
      <p:ext uri="{BB962C8B-B14F-4D97-AF65-F5344CB8AC3E}">
        <p14:creationId xmlns:p14="http://schemas.microsoft.com/office/powerpoint/2010/main" val="963304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FA2E-D905-4245-BF92-33C75A92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0F5DD8-DA84-416C-BF89-3F2CACF5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18" y="2013217"/>
            <a:ext cx="3071760" cy="19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r"/>
            <a:r>
              <a:rPr lang="en-US" sz="6600" dirty="0">
                <a:solidFill>
                  <a:schemeClr val="bg2">
                    <a:lumMod val="50000"/>
                  </a:schemeClr>
                </a:solidFill>
                <a:latin typeface="Britannic Bold" panose="020B0903060703020204" pitchFamily="34" charset="0"/>
              </a:rPr>
              <a:t>4-6%</a:t>
            </a:r>
            <a:r>
              <a:rPr lang="en-US" sz="8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Tweets are code-mixed found in Bing translation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533614-56C2-463D-9899-7DB1DF481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6" y="2203365"/>
            <a:ext cx="1507557" cy="1225635"/>
          </a:xfrm>
          <a:prstGeom prst="rect">
            <a:avLst/>
          </a:prstGeom>
        </p:spPr>
      </p:pic>
      <p:pic>
        <p:nvPicPr>
          <p:cNvPr id="1027" name="Picture 3" descr="Image result for skype translator">
            <a:hlinkClick r:id="rId3"/>
            <a:extLst>
              <a:ext uri="{FF2B5EF4-FFF2-40B4-BE49-F238E27FC236}">
                <a16:creationId xmlns:a16="http://schemas.microsoft.com/office/drawing/2014/main" id="{A0556D8B-E350-4BA5-838E-B3959E69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53" y="433559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4DB5B10-5B23-46A5-A06C-F4A3BF83A0F4}"/>
              </a:ext>
            </a:extLst>
          </p:cNvPr>
          <p:cNvGraphicFramePr>
            <a:graphicFrameLocks noGrp="1"/>
          </p:cNvGraphicFramePr>
          <p:nvPr/>
        </p:nvGraphicFramePr>
        <p:xfrm>
          <a:off x="4268992" y="1749651"/>
          <a:ext cx="7673330" cy="3388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8733">
                  <a:extLst>
                    <a:ext uri="{9D8B030D-6E8A-4147-A177-3AD203B41FA5}">
                      <a16:colId xmlns:a16="http://schemas.microsoft.com/office/drawing/2014/main" val="2900553134"/>
                    </a:ext>
                  </a:extLst>
                </a:gridCol>
                <a:gridCol w="3474597">
                  <a:extLst>
                    <a:ext uri="{9D8B030D-6E8A-4147-A177-3AD203B41FA5}">
                      <a16:colId xmlns:a16="http://schemas.microsoft.com/office/drawing/2014/main" val="3782013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76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i-IN" sz="1800" kern="1200" dirty="0">
                          <a:effectLst/>
                        </a:rPr>
                        <a:t>हाँ </a:t>
                      </a:r>
                      <a:r>
                        <a:rPr lang="en-US" sz="1800" kern="1200" dirty="0">
                          <a:effectLst/>
                        </a:rPr>
                        <a:t>| </a:t>
                      </a:r>
                      <a:r>
                        <a:rPr lang="hi-IN" sz="1800" kern="1200" dirty="0">
                          <a:effectLst/>
                        </a:rPr>
                        <a:t>मैं हायर एजुकेशन किया हूँ </a:t>
                      </a:r>
                      <a:r>
                        <a:rPr lang="en-US" sz="1800" kern="1200" dirty="0">
                          <a:effectLst/>
                        </a:rPr>
                        <a:t>| </a:t>
                      </a:r>
                    </a:p>
                    <a:p>
                      <a:r>
                        <a:rPr lang="en-US" sz="1800" u="none" strike="noStrike" kern="1200" dirty="0" err="1">
                          <a:effectLst/>
                        </a:rPr>
                        <a:t>haan</a:t>
                      </a:r>
                      <a:r>
                        <a:rPr lang="en-US" sz="1800" u="none" strike="noStrike" kern="1200" dirty="0">
                          <a:effectLst/>
                        </a:rPr>
                        <a:t> . main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haayar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ejukeshan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kiya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hoon</a:t>
                      </a:r>
                      <a:r>
                        <a:rPr lang="en-US" sz="1800" u="none" strike="noStrike" kern="1200" dirty="0">
                          <a:effectLst/>
                        </a:rPr>
                        <a:t> 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Yes I have higher </a:t>
                      </a: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ejayuukeshan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 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33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i-IN" sz="1800" kern="1200" dirty="0">
                          <a:effectLst/>
                        </a:rPr>
                        <a:t>मैं अभी तक शादी नहीं किया हूँ </a:t>
                      </a:r>
                      <a:r>
                        <a:rPr lang="en-US" sz="1800" kern="1200" dirty="0">
                          <a:effectLst/>
                        </a:rPr>
                        <a:t>| </a:t>
                      </a:r>
                      <a:r>
                        <a:rPr lang="hi-IN" sz="1800" kern="1200" dirty="0">
                          <a:effectLst/>
                        </a:rPr>
                        <a:t>मतलब अनमैरीड हूँ </a:t>
                      </a:r>
                      <a:r>
                        <a:rPr lang="en-US" sz="1800" kern="1200" dirty="0">
                          <a:effectLst/>
                        </a:rPr>
                        <a:t>|</a:t>
                      </a:r>
                    </a:p>
                    <a:p>
                      <a:r>
                        <a:rPr lang="en-US" sz="1800" u="none" strike="noStrike" kern="1200" dirty="0">
                          <a:effectLst/>
                        </a:rPr>
                        <a:t>main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abhee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tak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shaadee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nahin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kiya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hoon</a:t>
                      </a:r>
                      <a:r>
                        <a:rPr lang="en-US" sz="1800" u="none" strike="noStrike" kern="1200" dirty="0">
                          <a:effectLst/>
                        </a:rPr>
                        <a:t> .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matalab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anamaireed</a:t>
                      </a:r>
                      <a:r>
                        <a:rPr lang="en-US" sz="1800" u="none" strike="noStrike" kern="1200" dirty="0">
                          <a:effectLst/>
                        </a:rPr>
                        <a:t> </a:t>
                      </a:r>
                      <a:r>
                        <a:rPr lang="en-US" sz="1800" u="none" strike="noStrike" kern="1200" dirty="0" err="1">
                          <a:effectLst/>
                        </a:rPr>
                        <a:t>hoon</a:t>
                      </a:r>
                      <a:r>
                        <a:rPr lang="en-US" sz="1800" u="none" strike="noStrike" kern="1200" dirty="0">
                          <a:effectLst/>
                        </a:rPr>
                        <a:t> 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I'm not married yet. I mean </a:t>
                      </a: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Anamairid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449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i-IN" sz="1800" kern="1200" dirty="0">
                          <a:effectLst/>
                        </a:rPr>
                        <a:t>हम्म! एक्चुअली, क्रिकेट में मुझे अच्छा लगता हैं |</a:t>
                      </a:r>
                      <a:endParaRPr lang="en-US" sz="1800" kern="1200" dirty="0">
                        <a:effectLst/>
                      </a:endParaRPr>
                    </a:p>
                    <a:p>
                      <a:r>
                        <a:rPr lang="en-US" sz="1800" kern="1200" dirty="0" err="1">
                          <a:effectLst/>
                        </a:rPr>
                        <a:t>hamm</a:t>
                      </a:r>
                      <a:r>
                        <a:rPr lang="en-US" sz="1800" kern="1200" dirty="0">
                          <a:effectLst/>
                        </a:rPr>
                        <a:t>! </a:t>
                      </a:r>
                      <a:r>
                        <a:rPr lang="en-US" sz="1800" kern="1200" dirty="0" err="1">
                          <a:effectLst/>
                        </a:rPr>
                        <a:t>ekchualee</a:t>
                      </a:r>
                      <a:r>
                        <a:rPr lang="en-US" sz="1800" kern="1200" dirty="0">
                          <a:effectLst/>
                        </a:rPr>
                        <a:t>, </a:t>
                      </a:r>
                      <a:r>
                        <a:rPr lang="en-US" sz="1800" kern="1200" dirty="0" err="1">
                          <a:effectLst/>
                        </a:rPr>
                        <a:t>kriket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mein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mujhe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achchha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lagata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effectLst/>
                        </a:rPr>
                        <a:t>hain</a:t>
                      </a:r>
                      <a:r>
                        <a:rPr lang="en-US" sz="1800" kern="1200" dirty="0">
                          <a:effectLst/>
                        </a:rPr>
                        <a:t> .</a:t>
                      </a:r>
                      <a:endParaRPr lang="en-US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Hmm! </a:t>
                      </a: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Ekachualali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Ahha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800" kern="1200" dirty="0">
                          <a:effectLst/>
                        </a:rPr>
                        <a:t>I feel good in cricket.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56814"/>
                  </a:ext>
                </a:extLst>
              </a:tr>
            </a:tbl>
          </a:graphicData>
        </a:graphic>
      </p:graphicFrame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13D6C79-50A4-4268-81FD-B818DD10AF62}"/>
              </a:ext>
            </a:extLst>
          </p:cNvPr>
          <p:cNvSpPr txBox="1">
            <a:spLocks/>
          </p:cNvSpPr>
          <p:nvPr/>
        </p:nvSpPr>
        <p:spPr>
          <a:xfrm>
            <a:off x="4207673" y="5411755"/>
            <a:ext cx="6337652" cy="86989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problem is more intense if the input is Romanized. Less intense if mixed script is used</a:t>
            </a:r>
          </a:p>
        </p:txBody>
      </p:sp>
    </p:spTree>
    <p:extLst>
      <p:ext uri="{BB962C8B-B14F-4D97-AF65-F5344CB8AC3E}">
        <p14:creationId xmlns:p14="http://schemas.microsoft.com/office/powerpoint/2010/main" val="404686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3385761"/>
            <a:ext cx="5883639" cy="3472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Machine Translation for Code-mixed input</a:t>
            </a:r>
          </a:p>
        </p:txBody>
      </p:sp>
      <p:sp>
        <p:nvSpPr>
          <p:cNvPr id="5" name="Down Arrow 4"/>
          <p:cNvSpPr/>
          <p:nvPr/>
        </p:nvSpPr>
        <p:spPr>
          <a:xfrm>
            <a:off x="2957021" y="3011233"/>
            <a:ext cx="348310" cy="590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362" y="3850011"/>
            <a:ext cx="2152650" cy="1015663"/>
          </a:xfrm>
          <a:prstGeom prst="rect">
            <a:avLst/>
          </a:prstGeom>
          <a:solidFill>
            <a:srgbClr val="F5DDD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Merci beaucoup à tout le monde pour les messages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8867" y="3885989"/>
            <a:ext cx="1809750" cy="707886"/>
          </a:xfrm>
          <a:prstGeom prst="rect">
            <a:avLst/>
          </a:prstGeom>
          <a:solidFill>
            <a:srgbClr val="F5DDD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Grazie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ancora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auguri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674622" y="5063512"/>
            <a:ext cx="320487" cy="418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417051" y="5042965"/>
            <a:ext cx="320487" cy="418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 rot="16200000">
            <a:off x="5698830" y="2099634"/>
            <a:ext cx="394562" cy="648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7402" y="5753492"/>
            <a:ext cx="4345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much to everyone for messages.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860" y="6132139"/>
            <a:ext cx="3825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again for your good wishes.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7660" y="2583940"/>
            <a:ext cx="168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Translation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6802" y="2958602"/>
            <a:ext cx="219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Detection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801" y="5055728"/>
            <a:ext cx="134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068" y="5035182"/>
            <a:ext cx="134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31495" y="3936006"/>
            <a:ext cx="4424186" cy="1764072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process of integration with Bing MT for 7 Languages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Pt, Fr,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Du)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81762" y="1840079"/>
            <a:ext cx="4437089" cy="1023605"/>
            <a:chOff x="6977921" y="1944407"/>
            <a:chExt cx="4437089" cy="1023605"/>
          </a:xfrm>
        </p:grpSpPr>
        <p:sp>
          <p:nvSpPr>
            <p:cNvPr id="4" name="TextBox 3"/>
            <p:cNvSpPr txBox="1"/>
            <p:nvPr/>
          </p:nvSpPr>
          <p:spPr>
            <a:xfrm>
              <a:off x="7136239" y="1944407"/>
              <a:ext cx="3897458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Merci beaucoup à tout le monde pour les messages</a:t>
              </a:r>
              <a:r>
                <a:rPr kumimoji="0" lang="fr-FR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fr-FR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Grazie</a:t>
              </a:r>
              <a:r>
                <a:rPr kumimoji="0" 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ancora</a:t>
              </a:r>
              <a:r>
                <a:rPr kumimoji="0" 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per </a:t>
              </a:r>
              <a:r>
                <a:rPr kumimoji="0" lang="fr-FR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gli</a:t>
              </a:r>
              <a:r>
                <a:rPr kumimoji="0" lang="fr-FR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auguri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977921" y="1952350"/>
              <a:ext cx="4437089" cy="1015662"/>
            </a:xfrm>
            <a:prstGeom prst="rect">
              <a:avLst/>
            </a:prstGeom>
            <a:noFill/>
            <a:ln w="28575">
              <a:solidFill>
                <a:srgbClr val="01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11056" y="1855936"/>
            <a:ext cx="4608195" cy="1015662"/>
            <a:chOff x="1272663" y="1860488"/>
            <a:chExt cx="4608195" cy="1015662"/>
          </a:xfrm>
        </p:grpSpPr>
        <p:sp>
          <p:nvSpPr>
            <p:cNvPr id="12" name="Rectangle 11"/>
            <p:cNvSpPr/>
            <p:nvPr/>
          </p:nvSpPr>
          <p:spPr>
            <a:xfrm>
              <a:off x="1272663" y="1926701"/>
              <a:ext cx="46081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Thanks much to everyone for messages.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Grazie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ancora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per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DDE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wishes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72663" y="1860488"/>
              <a:ext cx="4437089" cy="1015662"/>
            </a:xfrm>
            <a:prstGeom prst="rect">
              <a:avLst/>
            </a:prstGeom>
            <a:noFill/>
            <a:ln w="28575">
              <a:solidFill>
                <a:srgbClr val="01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1762" y="3878968"/>
            <a:ext cx="2126828" cy="1015662"/>
          </a:xfrm>
          <a:prstGeom prst="rect">
            <a:avLst/>
          </a:prstGeom>
          <a:noFill/>
          <a:ln w="28575">
            <a:solidFill>
              <a:srgbClr val="014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62740" y="3899330"/>
            <a:ext cx="1915000" cy="979342"/>
          </a:xfrm>
          <a:prstGeom prst="rect">
            <a:avLst/>
          </a:prstGeom>
          <a:noFill/>
          <a:ln w="28575">
            <a:solidFill>
              <a:srgbClr val="014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1761" y="5700078"/>
            <a:ext cx="4890155" cy="907048"/>
          </a:xfrm>
          <a:prstGeom prst="rect">
            <a:avLst/>
          </a:prstGeom>
          <a:noFill/>
          <a:ln w="28575">
            <a:solidFill>
              <a:srgbClr val="014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42807" y="1833478"/>
            <a:ext cx="1019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Fr 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13" y="2907105"/>
            <a:ext cx="694245" cy="694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31"/>
          <a:stretch/>
        </p:blipFill>
        <p:spPr>
          <a:xfrm>
            <a:off x="10035915" y="2996379"/>
            <a:ext cx="432466" cy="5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7" grpId="0" animBg="1"/>
      <p:bldP spid="8" grpId="0" animBg="1"/>
      <p:bldP spid="9" grpId="0" animBg="1"/>
      <p:bldP spid="11" grpId="0" animBg="1"/>
      <p:bldP spid="15" grpId="0"/>
      <p:bldP spid="16" grpId="0"/>
      <p:bldP spid="18" grpId="0"/>
      <p:bldP spid="20" grpId="0"/>
      <p:bldP spid="21" grpId="0"/>
      <p:bldP spid="22" grpId="0" animBg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 for code-switching is hard problem!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688143" cy="4023360"/>
          </a:xfrm>
        </p:spPr>
        <p:txBody>
          <a:bodyPr>
            <a:normAutofit lnSpcReduction="10000"/>
          </a:bodyPr>
          <a:lstStyle/>
          <a:p>
            <a:endParaRPr lang="en-IN" b="1" dirty="0"/>
          </a:p>
          <a:p>
            <a:pPr marL="457200" lvl="1" indent="0" algn="just">
              <a:lnSpc>
                <a:spcPct val="130000"/>
              </a:lnSpc>
              <a:buNone/>
            </a:pPr>
            <a:r>
              <a:rPr lang="en-IN" sz="2600" dirty="0">
                <a:solidFill>
                  <a:schemeClr val="bg2">
                    <a:lumMod val="50000"/>
                  </a:schemeClr>
                </a:solidFill>
                <a:latin typeface="Californian FB" panose="0207040306080B030204" pitchFamily="18" charset="0"/>
              </a:rPr>
              <a:t>“… we can handle input with code-switching … In practice, it is not too hard to find examples where code-switching in the input does not result in good outputs; in some cases the model will simply copy parts of the source sentence instead of translating it.”</a:t>
            </a:r>
          </a:p>
          <a:p>
            <a:pPr lvl="1" algn="just">
              <a:lnSpc>
                <a:spcPct val="150000"/>
              </a:lnSpc>
            </a:pPr>
            <a:endParaRPr lang="en-US" sz="2600" dirty="0">
              <a:solidFill>
                <a:schemeClr val="bg2">
                  <a:lumMod val="50000"/>
                </a:schemeClr>
              </a:solidFill>
              <a:latin typeface="Californian FB" panose="0207040306080B030204" pitchFamily="18" charset="0"/>
            </a:endParaRPr>
          </a:p>
          <a:p>
            <a:pPr algn="r"/>
            <a:r>
              <a:rPr lang="en-IN" b="1" dirty="0"/>
              <a:t>Google's Multilingual Neural Machine Translation System: Enabling Zero-Shot Translation</a:t>
            </a:r>
            <a:endParaRPr lang="en-US" dirty="0"/>
          </a:p>
          <a:p>
            <a:pPr algn="r"/>
            <a:r>
              <a:rPr lang="en-IN" dirty="0"/>
              <a:t>November, 2016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17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322F-9B6C-483A-B521-1AB39AE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AA69-B516-49B0-9EBA-3D5F3C92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880" y="1921934"/>
            <a:ext cx="10058400" cy="4023360"/>
          </a:xfrm>
        </p:spPr>
        <p:txBody>
          <a:bodyPr/>
          <a:lstStyle/>
          <a:p>
            <a:r>
              <a:rPr lang="en-US" dirty="0"/>
              <a:t>Some insight of code-mixed translation with different script</a:t>
            </a:r>
          </a:p>
          <a:p>
            <a:endParaRPr lang="en-US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61BB7CA9-8E7F-4318-9AB1-8E1AB9EDF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55" y="2676525"/>
            <a:ext cx="816864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515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57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6" y="4414562"/>
            <a:ext cx="12078667" cy="28524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0" kern="1200" dirty="0">
                <a:solidFill>
                  <a:srgbClr val="835C88"/>
                </a:solidFill>
                <a:latin typeface="Haettenschweiler" panose="020B0706040902060204" pitchFamily="34" charset="0"/>
              </a:rPr>
              <a:t>How to test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125" y="1961145"/>
            <a:ext cx="4671203" cy="2173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i="1" dirty="0">
                <a:solidFill>
                  <a:schemeClr val="bg1"/>
                </a:solidFill>
              </a:rPr>
              <a:t>Data </a:t>
            </a:r>
          </a:p>
          <a:p>
            <a:pPr marL="0" indent="0">
              <a:buNone/>
            </a:pPr>
            <a:r>
              <a:rPr lang="en-US" sz="6000" i="1" dirty="0">
                <a:solidFill>
                  <a:schemeClr val="bg1"/>
                </a:solidFill>
              </a:rPr>
              <a:t>&amp; Evaluation</a:t>
            </a:r>
          </a:p>
        </p:txBody>
      </p:sp>
    </p:spTree>
    <p:extLst>
      <p:ext uri="{BB962C8B-B14F-4D97-AF65-F5344CB8AC3E}">
        <p14:creationId xmlns:p14="http://schemas.microsoft.com/office/powerpoint/2010/main" val="1023030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A5638-9A83-45A4-88C8-21B00DDB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/>
              <a:t>The Three Fundamental Problems of CM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0DB876-B9E7-4369-88C9-55E8D8626B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2964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F4B25-4A09-4C11-8ED8-E0B1910D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Where to get the data from?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4C9DDC-2CBD-485A-89F2-30F0614020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5843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F4B25-4A09-4C11-8ED8-E0B1910D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Where to get the data from?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4C9DDC-2CBD-485A-89F2-30F0614020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4462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1578-9C92-4EFA-823C-E754C164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93238-DCE0-45B2-9158-309E3BD5C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400" dirty="0"/>
              <a:t>POS tagging accuracies reported on the BANGOR-MIAMI (</a:t>
            </a:r>
            <a:r>
              <a:rPr lang="en-US" sz="2400" dirty="0" err="1"/>
              <a:t>En</a:t>
            </a:r>
            <a:r>
              <a:rPr lang="en-US" sz="2400" dirty="0"/>
              <a:t>-Es) corpus are in high 80s to mid 90s, whereas POS tagging accuracies of the best performing systems in the ICON 2017 shared task (</a:t>
            </a:r>
            <a:r>
              <a:rPr lang="en-US" sz="2400" dirty="0" err="1"/>
              <a:t>En</a:t>
            </a:r>
            <a:r>
              <a:rPr lang="en-US" sz="2400" dirty="0"/>
              <a:t>-Hi, </a:t>
            </a:r>
            <a:r>
              <a:rPr lang="en-US" sz="2400" dirty="0" err="1"/>
              <a:t>En</a:t>
            </a:r>
            <a:r>
              <a:rPr lang="en-US" sz="2400" dirty="0"/>
              <a:t>-Ta, …) was in mid-70s!</a:t>
            </a:r>
          </a:p>
          <a:p>
            <a:endParaRPr lang="en-US" sz="2800" dirty="0"/>
          </a:p>
          <a:p>
            <a:pPr lvl="1"/>
            <a:r>
              <a:rPr lang="en-US" sz="2600" dirty="0"/>
              <a:t>More training data</a:t>
            </a:r>
          </a:p>
          <a:p>
            <a:pPr lvl="1"/>
            <a:r>
              <a:rPr lang="en-US" sz="2600" dirty="0"/>
              <a:t>Inherently difficult language pair</a:t>
            </a:r>
          </a:p>
          <a:p>
            <a:pPr lvl="1"/>
            <a:r>
              <a:rPr lang="en-US" sz="2600" dirty="0"/>
              <a:t>Patterns of code-mixing in the corpora are different</a:t>
            </a:r>
          </a:p>
        </p:txBody>
      </p:sp>
    </p:spTree>
    <p:extLst>
      <p:ext uri="{BB962C8B-B14F-4D97-AF65-F5344CB8AC3E}">
        <p14:creationId xmlns:p14="http://schemas.microsoft.com/office/powerpoint/2010/main" val="2443809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4BB5-B6CF-47DC-A456-B775E911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Interactions in Multilingual Society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1994E9-D47B-4CCE-BDEF-4264969C9DEA}"/>
              </a:ext>
            </a:extLst>
          </p:cNvPr>
          <p:cNvCxnSpPr>
            <a:cxnSpLocks/>
          </p:cNvCxnSpPr>
          <p:nvPr/>
        </p:nvCxnSpPr>
        <p:spPr>
          <a:xfrm>
            <a:off x="4117675" y="5193102"/>
            <a:ext cx="560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30C51E-A51F-44C8-BA5C-AD727D2041C3}"/>
              </a:ext>
            </a:extLst>
          </p:cNvPr>
          <p:cNvCxnSpPr>
            <a:cxnSpLocks/>
          </p:cNvCxnSpPr>
          <p:nvPr/>
        </p:nvCxnSpPr>
        <p:spPr>
          <a:xfrm flipV="1">
            <a:off x="4117675" y="1880558"/>
            <a:ext cx="0" cy="331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9F99CE-BB91-4481-8900-58E208D60BCA}"/>
              </a:ext>
            </a:extLst>
          </p:cNvPr>
          <p:cNvSpPr txBox="1"/>
          <p:nvPr/>
        </p:nvSpPr>
        <p:spPr>
          <a:xfrm>
            <a:off x="5814204" y="6123301"/>
            <a:ext cx="380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A5C79-2823-40E9-8240-40E5763E9A3C}"/>
              </a:ext>
            </a:extLst>
          </p:cNvPr>
          <p:cNvSpPr txBox="1"/>
          <p:nvPr/>
        </p:nvSpPr>
        <p:spPr>
          <a:xfrm rot="16200000">
            <a:off x="-23001" y="3058707"/>
            <a:ext cx="380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77786-9F51-44F4-8B3E-D29EA9085D1F}"/>
              </a:ext>
            </a:extLst>
          </p:cNvPr>
          <p:cNvSpPr txBox="1"/>
          <p:nvPr/>
        </p:nvSpPr>
        <p:spPr>
          <a:xfrm>
            <a:off x="3683479" y="5292304"/>
            <a:ext cx="228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= distinct languages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B5475-4E95-47D1-9908-07083744EC6D}"/>
              </a:ext>
            </a:extLst>
          </p:cNvPr>
          <p:cNvSpPr txBox="1"/>
          <p:nvPr/>
        </p:nvSpPr>
        <p:spPr>
          <a:xfrm>
            <a:off x="7663133" y="5292304"/>
            <a:ext cx="161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= same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59BF7-A111-4EAA-ACAA-9F9F1B63529C}"/>
              </a:ext>
            </a:extLst>
          </p:cNvPr>
          <p:cNvSpPr txBox="1"/>
          <p:nvPr/>
        </p:nvSpPr>
        <p:spPr>
          <a:xfrm>
            <a:off x="1173193" y="4362105"/>
            <a:ext cx="28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= infrequent interleaving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E3AD7-F4B3-4539-A461-4B122BCCF21E}"/>
              </a:ext>
            </a:extLst>
          </p:cNvPr>
          <p:cNvSpPr txBox="1"/>
          <p:nvPr/>
        </p:nvSpPr>
        <p:spPr>
          <a:xfrm>
            <a:off x="1104181" y="2304668"/>
            <a:ext cx="285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= frequent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interleaving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EEBDF8-3C6D-4689-BA6C-F239177B6FCC}"/>
              </a:ext>
            </a:extLst>
          </p:cNvPr>
          <p:cNvSpPr/>
          <p:nvPr/>
        </p:nvSpPr>
        <p:spPr>
          <a:xfrm>
            <a:off x="4382219" y="3429000"/>
            <a:ext cx="1966820" cy="15742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Multilingual Discourse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F476D6-B59C-4D56-94F6-2547703217E1}"/>
              </a:ext>
            </a:extLst>
          </p:cNvPr>
          <p:cNvSpPr/>
          <p:nvPr/>
        </p:nvSpPr>
        <p:spPr>
          <a:xfrm>
            <a:off x="7717766" y="4070005"/>
            <a:ext cx="1721124" cy="10376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Loan words/borrowing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931DCF-7A6D-4B05-A864-6875B295A6CA}"/>
              </a:ext>
            </a:extLst>
          </p:cNvPr>
          <p:cNvSpPr/>
          <p:nvPr/>
        </p:nvSpPr>
        <p:spPr>
          <a:xfrm>
            <a:off x="5159394" y="2628038"/>
            <a:ext cx="1608670" cy="11587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Code-switching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3D850B-46A1-4E11-84C6-0D72434E5E9B}"/>
              </a:ext>
            </a:extLst>
          </p:cNvPr>
          <p:cNvSpPr/>
          <p:nvPr/>
        </p:nvSpPr>
        <p:spPr>
          <a:xfrm>
            <a:off x="6277952" y="2050712"/>
            <a:ext cx="1608670" cy="11587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Code-mixing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37F8E3-1DF6-465E-AF4B-24CAE865D19D}"/>
              </a:ext>
            </a:extLst>
          </p:cNvPr>
          <p:cNvSpPr/>
          <p:nvPr/>
        </p:nvSpPr>
        <p:spPr>
          <a:xfrm>
            <a:off x="7812345" y="2050712"/>
            <a:ext cx="1608670" cy="2024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4239EA5-BA95-4389-BD0D-ACFC43927574}"/>
              </a:ext>
            </a:extLst>
          </p:cNvPr>
          <p:cNvSpPr/>
          <p:nvPr/>
        </p:nvSpPr>
        <p:spPr>
          <a:xfrm>
            <a:off x="5814204" y="2950999"/>
            <a:ext cx="2273395" cy="1707990"/>
          </a:xfrm>
          <a:custGeom>
            <a:avLst/>
            <a:gdLst>
              <a:gd name="connsiteX0" fmla="*/ 0 w 3643648"/>
              <a:gd name="connsiteY0" fmla="*/ 2119558 h 2172042"/>
              <a:gd name="connsiteX1" fmla="*/ 776377 w 3643648"/>
              <a:gd name="connsiteY1" fmla="*/ 957867 h 2172042"/>
              <a:gd name="connsiteX2" fmla="*/ 1696528 w 3643648"/>
              <a:gd name="connsiteY2" fmla="*/ 238999 h 2172042"/>
              <a:gd name="connsiteX3" fmla="*/ 3243532 w 3643648"/>
              <a:gd name="connsiteY3" fmla="*/ 129731 h 2172042"/>
              <a:gd name="connsiteX4" fmla="*/ 3617343 w 3643648"/>
              <a:gd name="connsiteY4" fmla="*/ 1958531 h 2172042"/>
              <a:gd name="connsiteX5" fmla="*/ 3582838 w 3643648"/>
              <a:gd name="connsiteY5" fmla="*/ 2062048 h 217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3648" h="2172042">
                <a:moveTo>
                  <a:pt x="0" y="2119558"/>
                </a:moveTo>
                <a:cubicBezTo>
                  <a:pt x="246811" y="1695425"/>
                  <a:pt x="493622" y="1271293"/>
                  <a:pt x="776377" y="957867"/>
                </a:cubicBezTo>
                <a:cubicBezTo>
                  <a:pt x="1059132" y="644440"/>
                  <a:pt x="1285336" y="377022"/>
                  <a:pt x="1696528" y="238999"/>
                </a:cubicBezTo>
                <a:cubicBezTo>
                  <a:pt x="2107720" y="100976"/>
                  <a:pt x="2923396" y="-156858"/>
                  <a:pt x="3243532" y="129731"/>
                </a:cubicBezTo>
                <a:cubicBezTo>
                  <a:pt x="3563668" y="416320"/>
                  <a:pt x="3560792" y="1636478"/>
                  <a:pt x="3617343" y="1958531"/>
                </a:cubicBezTo>
                <a:cubicBezTo>
                  <a:pt x="3673894" y="2280584"/>
                  <a:pt x="3628366" y="2171316"/>
                  <a:pt x="3582838" y="206204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9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3600" y="3762375"/>
            <a:ext cx="10058400" cy="1627188"/>
          </a:xfrm>
        </p:spPr>
        <p:txBody>
          <a:bodyPr>
            <a:normAutofit/>
          </a:bodyPr>
          <a:lstStyle/>
          <a:p>
            <a:r>
              <a:rPr lang="en-US" dirty="0"/>
              <a:t>You are in safe hands ;p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8875" r="1631" b="32249"/>
          <a:stretch/>
        </p:blipFill>
        <p:spPr>
          <a:xfrm>
            <a:off x="0" y="436801"/>
            <a:ext cx="12192000" cy="27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7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A5638-9A83-45A4-88C8-21B00DDB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/>
              <a:t>The Three Fundamental Problems of CM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0DB876-B9E7-4369-88C9-55E8D8626B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721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1578-9C92-4EFA-823C-E754C164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level of code-mixing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4CA4D0-EB5E-46ED-BEA3-2EF0CD635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274" y="2032221"/>
            <a:ext cx="4300276" cy="2070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DB59F-543C-4968-83B3-E346AA8B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89" y="4800343"/>
            <a:ext cx="4336321" cy="218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39525-D2E6-4A2D-BD3E-364C54BB6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171" y="4172980"/>
            <a:ext cx="3416848" cy="488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5AD2B-1665-412F-B2BA-D51877DF1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239" y="5122519"/>
            <a:ext cx="3307945" cy="5076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7380E3-A6CC-4F78-922E-21AFF14E0EEE}"/>
              </a:ext>
            </a:extLst>
          </p:cNvPr>
          <p:cNvSpPr txBox="1">
            <a:spLocks/>
          </p:cNvSpPr>
          <p:nvPr/>
        </p:nvSpPr>
        <p:spPr>
          <a:xfrm>
            <a:off x="6112828" y="2455642"/>
            <a:ext cx="4480410" cy="4153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fraction of words in matrix language is not a good estimator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927B9-115D-4B5F-93FC-785D37BCB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867" y="3487726"/>
            <a:ext cx="5342995" cy="137050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6E07FE-7359-44B9-B810-4DF6406DB58D}"/>
              </a:ext>
            </a:extLst>
          </p:cNvPr>
          <p:cNvSpPr txBox="1">
            <a:spLocks/>
          </p:cNvSpPr>
          <p:nvPr/>
        </p:nvSpPr>
        <p:spPr>
          <a:xfrm>
            <a:off x="9362390" y="5941178"/>
            <a:ext cx="2721455" cy="415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Gambäck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Das, 2014)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E104-4CF4-4F2C-986D-04B339AE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level of code-mixing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A80C83-A62E-4D8F-A3A7-B159595C0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52130" y="3191734"/>
                <a:ext cx="3407749" cy="1880598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algn="ctr"/>
                <a:r>
                  <a:rPr lang="en-US" sz="2800" dirty="0"/>
                  <a:t>vs.</a:t>
                </a:r>
                <a:endParaRPr lang="en-US" sz="2800" b="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A80C83-A62E-4D8F-A3A7-B159595C0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2130" y="3191734"/>
                <a:ext cx="3407749" cy="188059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A351232-9216-4023-B801-585EC493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32" y="1946249"/>
            <a:ext cx="3350832" cy="85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D367C-7CB7-4E7F-8B4A-4883B1FA6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771" y="2100356"/>
            <a:ext cx="4118620" cy="729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FA86C-9B47-4DA0-9324-8966C3E64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221" y="2805756"/>
            <a:ext cx="5135259" cy="1259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3BB835A-D0F6-48B3-B7F7-B99A77796A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7046" y="4060650"/>
                <a:ext cx="5172511" cy="32453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77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alibri" panose="020F0502020204030204" pitchFamily="34" charset="0"/>
                  <a:buChar char=" 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𝑼𝒔𝒆𝒔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𝒏𝒖𝒎𝒃𝒆𝒓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𝒐𝒇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𝒄𝒐𝒅𝒆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𝒂𝒍𝒕𝒆𝒓𝒏𝒂𝒕𝒊𝒐𝒏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𝒑𝒐𝒊𝒏𝒕𝒔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𝒑𝒆𝒓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𝒕𝒐𝒌𝒆𝒏</m:t>
                    </m:r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3BB835A-D0F6-48B3-B7F7-B99A77796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046" y="4060650"/>
                <a:ext cx="5172511" cy="324538"/>
              </a:xfrm>
              <a:prstGeom prst="rect">
                <a:avLst/>
              </a:prstGeom>
              <a:blipFill>
                <a:blip r:embed="rId6"/>
                <a:stretch>
                  <a:fillRect l="-2476" t="-16981" r="-590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C45A57-DEBD-49C8-A6FE-4BE669F559CB}"/>
              </a:ext>
            </a:extLst>
          </p:cNvPr>
          <p:cNvSpPr txBox="1">
            <a:spLocks/>
          </p:cNvSpPr>
          <p:nvPr/>
        </p:nvSpPr>
        <p:spPr>
          <a:xfrm>
            <a:off x="9362390" y="5941178"/>
            <a:ext cx="2721455" cy="415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Gambäck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Das, 2016)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09951C-4B3D-412C-85BC-47B127526975}"/>
              </a:ext>
            </a:extLst>
          </p:cNvPr>
          <p:cNvSpPr txBox="1">
            <a:spLocks/>
          </p:cNvSpPr>
          <p:nvPr/>
        </p:nvSpPr>
        <p:spPr>
          <a:xfrm>
            <a:off x="1097280" y="5216105"/>
            <a:ext cx="10485120" cy="59980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 this considering the code-alternation between two utterances</a:t>
            </a:r>
          </a:p>
        </p:txBody>
      </p:sp>
    </p:spTree>
    <p:extLst>
      <p:ext uri="{BB962C8B-B14F-4D97-AF65-F5344CB8AC3E}">
        <p14:creationId xmlns:p14="http://schemas.microsoft.com/office/powerpoint/2010/main" val="11089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A1C8-4274-4B17-900B-D631A3C7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level of code-mixing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8FA900-5A72-4E1E-A637-99FE0ACEA4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1846263"/>
            <a:ext cx="5953694" cy="45257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Ratio-based metrics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M-index</a:t>
            </a:r>
            <a:r>
              <a:rPr lang="en-US" sz="2400" dirty="0">
                <a:solidFill>
                  <a:schemeClr val="tx1"/>
                </a:solidFill>
              </a:rPr>
              <a:t> (Barnett et al., 2000)– the ratio of languages in the corpora to measure the inequality of the distribution </a:t>
            </a:r>
          </a:p>
          <a:p>
            <a:r>
              <a:rPr lang="en-US" sz="2400" dirty="0">
                <a:solidFill>
                  <a:schemeClr val="tx1"/>
                </a:solidFill>
              </a:rPr>
              <a:t>Guzman et al., 2017 </a:t>
            </a: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Language Entropy  </a:t>
            </a:r>
            <a:r>
              <a:rPr lang="en-US" sz="2400" dirty="0">
                <a:solidFill>
                  <a:schemeClr val="tx1"/>
                </a:solidFill>
              </a:rPr>
              <a:t>#of bits needed to represent the distribution of languages</a:t>
            </a:r>
          </a:p>
          <a:p>
            <a:pPr marL="201168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b="1" dirty="0">
                <a:solidFill>
                  <a:srgbClr val="0070C0"/>
                </a:solidFill>
              </a:rPr>
              <a:t>I-Index</a:t>
            </a:r>
            <a:r>
              <a:rPr lang="en-US" sz="2400" dirty="0">
                <a:solidFill>
                  <a:schemeClr val="tx1"/>
                </a:solidFill>
              </a:rPr>
              <a:t> – measure the total probability of switching in the corpus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EF13D-CA11-44D0-9711-FFB2F81611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4653" y="2165489"/>
            <a:ext cx="5567347" cy="1263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B2EB9-3E54-439E-9467-564F3811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809" y="3748226"/>
            <a:ext cx="3451285" cy="1025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C13AB-34EB-4D93-B0BD-FC6B3CD41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2" y="4773844"/>
            <a:ext cx="5211922" cy="11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7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A1C8-4274-4B17-900B-D631A3C7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level of code-mixing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8FA900-5A72-4E1E-A637-99FE0ACEA4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1846263"/>
            <a:ext cx="10058400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Time-course measure </a:t>
            </a:r>
            <a:r>
              <a:rPr lang="en-US" sz="2800" i="1" dirty="0">
                <a:solidFill>
                  <a:schemeClr val="tx1"/>
                </a:solidFill>
              </a:rPr>
              <a:t>(Guzman et al., 2017)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Measures the temporal distribution of C-S across the corpus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Burstiness – </a:t>
            </a:r>
            <a:r>
              <a:rPr lang="en-US" sz="2600" dirty="0" err="1">
                <a:solidFill>
                  <a:schemeClr val="tx1"/>
                </a:solidFill>
              </a:rPr>
              <a:t>Bursty</a:t>
            </a:r>
            <a:r>
              <a:rPr lang="en-US" sz="2600" dirty="0">
                <a:solidFill>
                  <a:schemeClr val="tx1"/>
                </a:solidFill>
              </a:rPr>
              <a:t> vs periodic patterns 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Information required to describe the distribution of language span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BEAFC-8900-4370-A9FB-47D56AF4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49" y="3138487"/>
            <a:ext cx="4845103" cy="811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79929-3538-4850-94B5-6BB4600A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59" y="4677991"/>
            <a:ext cx="3918408" cy="13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8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E687D-2F01-4898-B06D-AB70DB06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CMI of some Corpora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C523E0-1985-4ED3-9A9B-4B1C1ACA2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rPr>
              <a:t>Source: </a:t>
            </a:r>
            <a:r>
              <a:rPr lang="en-US" sz="20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  <a:hlinkClick r:id="rId2"/>
              </a:rPr>
              <a:t>http://www.amitavadas.com/Code-Mixing.html</a:t>
            </a:r>
            <a:r>
              <a:rPr lang="en-US" sz="20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B9032-63E5-4EA0-B078-E67635A11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1" t="17556" r="22301" b="17777"/>
          <a:stretch/>
        </p:blipFill>
        <p:spPr>
          <a:xfrm>
            <a:off x="1460413" y="640081"/>
            <a:ext cx="5259388" cy="505415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470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A5638-9A83-45A4-88C8-21B00DDB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/>
              <a:t>The Three Fundamental Problems of CM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0DB876-B9E7-4369-88C9-55E8D8626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8017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9457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4C49-30F8-44DF-9E79-564AED0F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Annotation Standards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D0C206-183A-4A3B-B7E1-CBCC3670F6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4377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7C90B-43CD-47B3-9C4C-16F62ED3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677" y="4972170"/>
            <a:ext cx="10058400" cy="14239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UNIVERSAL </a:t>
            </a:r>
            <a:r>
              <a:rPr lang="en-US" sz="3600" kern="1200" spc="-5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Tagsets</a:t>
            </a:r>
            <a:r>
              <a:rPr lang="en-US" sz="360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 POS and Dependency labels adequate for code-mixed languages?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67893-0603-45E3-B1A2-0966AF2A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197" y="4384753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kern="1200" cap="all" spc="200" baseline="0" dirty="0">
                <a:solidFill>
                  <a:srgbClr val="0070C0"/>
                </a:solidFill>
                <a:latin typeface="+mj-lt"/>
                <a:ea typeface="+mn-ea"/>
                <a:cs typeface="+mn-cs"/>
              </a:rPr>
              <a:t>Source: </a:t>
            </a:r>
            <a:r>
              <a:rPr lang="en-US" sz="1500" kern="1200" cap="all" spc="200" baseline="0" dirty="0">
                <a:solidFill>
                  <a:srgbClr val="FFFFFF"/>
                </a:solidFill>
                <a:latin typeface="+mj-lt"/>
                <a:ea typeface="+mn-ea"/>
                <a:cs typeface="+mn-cs"/>
                <a:hlinkClick r:id="rId2"/>
              </a:rPr>
              <a:t>http://www.amitavadas.com/Code-Mixing.html</a:t>
            </a:r>
            <a:r>
              <a:rPr lang="en-US" sz="1500" kern="1200" cap="all" spc="200" baseline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4D319-3FBC-438D-88C1-364CEECA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0" t="12494" r="3766" b="50000"/>
          <a:stretch/>
        </p:blipFill>
        <p:spPr>
          <a:xfrm>
            <a:off x="723005" y="643538"/>
            <a:ext cx="10747091" cy="3618586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5611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974EA-C9A9-4131-BDC6-36F1998F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Annotators</a:t>
            </a:r>
            <a:endParaRPr lang="en-US" sz="3600" kern="1200" spc="-5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8C3A8-DA61-41D5-861C-457E49611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cap="all" spc="200" baseline="0" dirty="0">
                <a:latin typeface="+mj-lt"/>
                <a:ea typeface="+mn-ea"/>
                <a:cs typeface="+mn-cs"/>
              </a:rPr>
              <a:t>It’s hard to find many bilingual </a:t>
            </a:r>
            <a:r>
              <a:rPr lang="en-US" sz="2000" kern="1200" cap="all" spc="200" baseline="0" dirty="0" err="1">
                <a:latin typeface="+mj-lt"/>
                <a:ea typeface="+mn-ea"/>
                <a:cs typeface="+mn-cs"/>
              </a:rPr>
              <a:t>turkers</a:t>
            </a:r>
            <a:r>
              <a:rPr lang="en-US" sz="2000" kern="1200" cap="all" spc="200" baseline="0" dirty="0">
                <a:latin typeface="+mj-lt"/>
                <a:ea typeface="+mn-ea"/>
                <a:cs typeface="+mn-cs"/>
              </a:rPr>
              <a:t> for a specific language pair, and impossible to find even one who knows all languages!</a:t>
            </a:r>
          </a:p>
        </p:txBody>
      </p:sp>
    </p:spTree>
    <p:extLst>
      <p:ext uri="{BB962C8B-B14F-4D97-AF65-F5344CB8AC3E}">
        <p14:creationId xmlns:p14="http://schemas.microsoft.com/office/powerpoint/2010/main" val="169211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8437"/>
          </a:xfrm>
        </p:spPr>
        <p:txBody>
          <a:bodyPr>
            <a:normAutofit/>
          </a:bodyPr>
          <a:lstStyle/>
          <a:p>
            <a:r>
              <a:rPr lang="en-US" dirty="0"/>
              <a:t>Why this tutorial?</a:t>
            </a:r>
            <a:br>
              <a:rPr lang="en-US" dirty="0"/>
            </a:br>
            <a:r>
              <a:rPr lang="en-US" sz="3600" i="1" dirty="0">
                <a:solidFill>
                  <a:schemeClr val="accent1"/>
                </a:solidFill>
              </a:rPr>
              <a:t>Code-mixing is hot right now!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8105"/>
            <a:ext cx="3992592" cy="40088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Industry is interested</a:t>
            </a:r>
          </a:p>
          <a:p>
            <a:r>
              <a:rPr lang="en-US" sz="2400" dirty="0"/>
              <a:t>50% queries to </a:t>
            </a:r>
            <a:r>
              <a:rPr lang="en-US" sz="2400" dirty="0" err="1"/>
              <a:t>Ruuh</a:t>
            </a:r>
            <a:r>
              <a:rPr lang="en-US" sz="2400" dirty="0"/>
              <a:t> (Microsoft chatbot) are code-mixed</a:t>
            </a:r>
          </a:p>
          <a:p>
            <a:r>
              <a:rPr lang="en-US" sz="2400" dirty="0"/>
              <a:t>People are talking to Alexa in code-mixing</a:t>
            </a:r>
          </a:p>
          <a:p>
            <a:r>
              <a:rPr lang="en-US" sz="2400" dirty="0"/>
              <a:t>2-20% posts on Twitter and Facebook are code-mixed.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DCDB3A3-37F1-4B79-97BD-D682F6204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019823"/>
              </p:ext>
            </p:extLst>
          </p:nvPr>
        </p:nvGraphicFramePr>
        <p:xfrm>
          <a:off x="5371381" y="2053087"/>
          <a:ext cx="6258464" cy="3851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05B12-A41C-4370-B4E0-E08ED7CF3EFD}"/>
              </a:ext>
            </a:extLst>
          </p:cNvPr>
          <p:cNvSpPr txBox="1"/>
          <p:nvPr/>
        </p:nvSpPr>
        <p:spPr>
          <a:xfrm>
            <a:off x="6130506" y="2415396"/>
            <a:ext cx="3358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papers in ACL anthology with code-mixing  or related terms in the title or abstract.  </a:t>
            </a:r>
          </a:p>
        </p:txBody>
      </p:sp>
      <p:pic>
        <p:nvPicPr>
          <p:cNvPr id="7" name="Graphic 6" descr="Upward trend">
            <a:extLst>
              <a:ext uri="{FF2B5EF4-FFF2-40B4-BE49-F238E27FC236}">
                <a16:creationId xmlns:a16="http://schemas.microsoft.com/office/drawing/2014/main" id="{C840B86E-04EE-4252-8B45-E0E2B5318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8707" y="842048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54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00F61-F5C7-458E-BF3A-DFC882C3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Evaluation of CM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1AE8-45CB-49CC-9F64-E4AC3C81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5943600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kern="1200" cap="all" spc="200" baseline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Evaluate at </a:t>
            </a:r>
            <a:r>
              <a:rPr lang="en-US" sz="1500" kern="1200" cap="all" spc="200" baseline="0" dirty="0" err="1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code-MIXING</a:t>
            </a:r>
            <a:r>
              <a:rPr lang="en-US" sz="1500" kern="1200" cap="all" spc="200" baseline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500" kern="1200" cap="all" spc="200" baseline="0" dirty="0" err="1">
                <a:solidFill>
                  <a:srgbClr val="FFFFFF"/>
                </a:solidFill>
                <a:latin typeface="+mj-lt"/>
                <a:ea typeface="+mn-ea"/>
                <a:cs typeface="+mn-cs"/>
              </a:rPr>
              <a:t>pointS</a:t>
            </a:r>
            <a:endParaRPr lang="en-US" sz="1500" kern="1200" cap="all" spc="200" baseline="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D877C-48CD-48DB-A114-DDB505395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7"/>
          <a:stretch/>
        </p:blipFill>
        <p:spPr>
          <a:xfrm>
            <a:off x="6407036" y="914399"/>
            <a:ext cx="5381312" cy="3038281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BB772-EC3E-41CF-9781-25722989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0" y="834074"/>
            <a:ext cx="5948096" cy="3228551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84CAB-9411-411A-A5D5-EE4EF7A938BB}"/>
              </a:ext>
            </a:extLst>
          </p:cNvPr>
          <p:cNvSpPr txBox="1"/>
          <p:nvPr/>
        </p:nvSpPr>
        <p:spPr>
          <a:xfrm>
            <a:off x="1065197" y="4343400"/>
            <a:ext cx="1033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Utsab Barman (2019)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Processing of Code-mixed Social Media Content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PhD Thesis. DCU</a:t>
            </a:r>
          </a:p>
        </p:txBody>
      </p:sp>
    </p:spTree>
    <p:extLst>
      <p:ext uri="{BB962C8B-B14F-4D97-AF65-F5344CB8AC3E}">
        <p14:creationId xmlns:p14="http://schemas.microsoft.com/office/powerpoint/2010/main" val="8984571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1F35E-32B9-4800-9956-95C7B89F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4800"/>
              <a:t>Evaluation of CM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B8253-911B-43CF-BA33-4170073B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6" t="20461" r="19700" b="15975"/>
          <a:stretch/>
        </p:blipFill>
        <p:spPr>
          <a:xfrm>
            <a:off x="633999" y="1139168"/>
            <a:ext cx="6909801" cy="43162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D2A3-B58B-425D-9FC2-B57EC004A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 sz="2000" dirty="0"/>
              <a:t>Evaluate at Evaluate at code-mixing points</a:t>
            </a:r>
          </a:p>
          <a:p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B00C4-8BD7-4448-BA97-7E921D26A982}"/>
              </a:ext>
            </a:extLst>
          </p:cNvPr>
          <p:cNvSpPr txBox="1"/>
          <p:nvPr/>
        </p:nvSpPr>
        <p:spPr>
          <a:xfrm>
            <a:off x="777650" y="5455400"/>
            <a:ext cx="430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Pratapa et al. ACL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4FB07-E52B-4F59-9DC7-BF7A03FCA801}"/>
              </a:ext>
            </a:extLst>
          </p:cNvPr>
          <p:cNvSpPr/>
          <p:nvPr/>
        </p:nvSpPr>
        <p:spPr>
          <a:xfrm>
            <a:off x="690113" y="2127849"/>
            <a:ext cx="6803366" cy="149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08F9E4-BA4F-4F1F-863B-FA8F223BADCC}"/>
              </a:ext>
            </a:extLst>
          </p:cNvPr>
          <p:cNvSpPr/>
          <p:nvPr/>
        </p:nvSpPr>
        <p:spPr>
          <a:xfrm>
            <a:off x="777650" y="3920068"/>
            <a:ext cx="6803366" cy="706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04894-95E3-42CD-9C68-F44348A87411}"/>
              </a:ext>
            </a:extLst>
          </p:cNvPr>
          <p:cNvSpPr txBox="1"/>
          <p:nvPr/>
        </p:nvSpPr>
        <p:spPr>
          <a:xfrm>
            <a:off x="7859486" y="3161429"/>
            <a:ext cx="359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Modeling Perplexity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A9EE80-2618-4407-98FF-C51C936595DB}"/>
              </a:ext>
            </a:extLst>
          </p:cNvPr>
          <p:cNvSpPr/>
          <p:nvPr/>
        </p:nvSpPr>
        <p:spPr>
          <a:xfrm>
            <a:off x="5256362" y="1086928"/>
            <a:ext cx="2127849" cy="38473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45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96247E-A7DD-4F15-99F3-868DDB0CAEB4}"/>
              </a:ext>
            </a:extLst>
          </p:cNvPr>
          <p:cNvSpPr/>
          <p:nvPr/>
        </p:nvSpPr>
        <p:spPr>
          <a:xfrm rot="16200000">
            <a:off x="-2009132" y="3255035"/>
            <a:ext cx="507583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ettenschweiler" panose="020B0706040902060204" pitchFamily="34" charset="0"/>
                <a:ea typeface="+mn-ea"/>
                <a:cs typeface="+mn-cs"/>
              </a:rPr>
              <a:t>Solving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5DB10-C03A-4F79-8E3A-5D1739889C7C}"/>
              </a:ext>
            </a:extLst>
          </p:cNvPr>
          <p:cNvSpPr/>
          <p:nvPr/>
        </p:nvSpPr>
        <p:spPr>
          <a:xfrm>
            <a:off x="-318436" y="-1193441"/>
            <a:ext cx="12828872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ettenschweiler" panose="020B0706040902060204" pitchFamily="34" charset="0"/>
                <a:ea typeface="+mn-ea"/>
                <a:cs typeface="+mn-cs"/>
              </a:rPr>
              <a:t>CODE-MIXING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1AD57-B03F-4E90-951C-FEBA9CA35C26}"/>
              </a:ext>
            </a:extLst>
          </p:cNvPr>
          <p:cNvSpPr txBox="1"/>
          <p:nvPr/>
        </p:nvSpPr>
        <p:spPr>
          <a:xfrm>
            <a:off x="6030259" y="4411133"/>
            <a:ext cx="468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Models and Word-Embeddings</a:t>
            </a:r>
          </a:p>
        </p:txBody>
      </p:sp>
    </p:spTree>
    <p:extLst>
      <p:ext uri="{BB962C8B-B14F-4D97-AF65-F5344CB8AC3E}">
        <p14:creationId xmlns:p14="http://schemas.microsoft.com/office/powerpoint/2010/main" val="3839176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What is Language Modeling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idx="1"/>
              </p:nvPr>
            </p:nvSpPr>
            <p:spPr>
              <a:xfrm>
                <a:off x="4976031" y="963877"/>
                <a:ext cx="6377769" cy="4930246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400"/>
                  <a:t>Assigning probabilities to sequences of words</a:t>
                </a:r>
              </a:p>
              <a:p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….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6031" y="963877"/>
                <a:ext cx="6377769" cy="4930246"/>
              </a:xfrm>
              <a:blipFill>
                <a:blip r:embed="rId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Why Language Modeling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Automatic Speech Recognition (ASR) systems need an LM</a:t>
            </a:r>
          </a:p>
          <a:p>
            <a:r>
              <a:rPr lang="en-US" sz="2400"/>
              <a:t>Downstream tasks like POS tagging, NER need some of form LM</a:t>
            </a:r>
          </a:p>
          <a:p>
            <a:r>
              <a:rPr lang="en-US" sz="2400"/>
              <a:t>The hot NLP topics now - Machine Translation and Language Generation also need LMs</a:t>
            </a:r>
          </a:p>
          <a:p>
            <a:r>
              <a:rPr lang="en-US" sz="2400"/>
              <a:t>And how can we forget phone keyboards?</a:t>
            </a:r>
          </a:p>
          <a:p>
            <a:pPr lvl="1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2038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Why Language Modeling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Say we have an LM that can properly code mix</a:t>
            </a:r>
          </a:p>
          <a:p>
            <a:pPr lvl="1"/>
            <a:r>
              <a:rPr lang="en-US" sz="2400"/>
              <a:t>Model can predict words from both languages</a:t>
            </a:r>
          </a:p>
          <a:p>
            <a:pPr lvl="1"/>
            <a:r>
              <a:rPr lang="en-US" sz="2400"/>
              <a:t>Model knows when to pick words from each language</a:t>
            </a:r>
          </a:p>
          <a:p>
            <a:pPr lvl="1"/>
            <a:r>
              <a:rPr lang="en-US" sz="2400"/>
              <a:t>Model knows when to code mix</a:t>
            </a:r>
          </a:p>
          <a:p>
            <a:r>
              <a:rPr lang="en-US" sz="2400"/>
              <a:t>If so, have we solved the problem of code mixing itself??</a:t>
            </a:r>
          </a:p>
        </p:txBody>
      </p:sp>
    </p:spTree>
    <p:extLst>
      <p:ext uri="{BB962C8B-B14F-4D97-AF65-F5344CB8AC3E}">
        <p14:creationId xmlns:p14="http://schemas.microsoft.com/office/powerpoint/2010/main" val="3470001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! Data ! Data !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825625"/>
            <a:ext cx="5311588" cy="4351338"/>
          </a:xfrm>
        </p:spPr>
        <p:txBody>
          <a:bodyPr/>
          <a:lstStyle/>
          <a:p>
            <a:r>
              <a:rPr lang="en-US" dirty="0"/>
              <a:t>LMs require large amounts of UNLABLLED data</a:t>
            </a:r>
          </a:p>
          <a:p>
            <a:pPr lvl="1"/>
            <a:r>
              <a:rPr lang="en-US" dirty="0"/>
              <a:t>Unlike other NLP systems that can be trained on less LABELLED data</a:t>
            </a:r>
          </a:p>
          <a:p>
            <a:r>
              <a:rPr lang="en-US" dirty="0"/>
              <a:t>Monolingual LMs, trained on Wikipedia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4F722-B3B7-4442-8FFF-F37C5F9BA03F}"/>
              </a:ext>
            </a:extLst>
          </p:cNvPr>
          <p:cNvGraphicFramePr>
            <a:graphicFrameLocks noGrp="1"/>
          </p:cNvGraphicFramePr>
          <p:nvPr/>
        </p:nvGraphicFramePr>
        <p:xfrm>
          <a:off x="7076141" y="424151"/>
          <a:ext cx="4676745" cy="37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679">
                  <a:extLst>
                    <a:ext uri="{9D8B030D-6E8A-4147-A177-3AD203B41FA5}">
                      <a16:colId xmlns:a16="http://schemas.microsoft.com/office/drawing/2014/main" val="1911378633"/>
                    </a:ext>
                  </a:extLst>
                </a:gridCol>
                <a:gridCol w="2240066">
                  <a:extLst>
                    <a:ext uri="{9D8B030D-6E8A-4147-A177-3AD203B41FA5}">
                      <a16:colId xmlns:a16="http://schemas.microsoft.com/office/drawing/2014/main" val="344913546"/>
                    </a:ext>
                  </a:extLst>
                </a:gridCol>
              </a:tblGrid>
              <a:tr h="730491">
                <a:tc>
                  <a:txBody>
                    <a:bodyPr/>
                    <a:lstStyle/>
                    <a:p>
                      <a:r>
                        <a:rPr lang="en-US" sz="2000" dirty="0"/>
                        <a:t>Language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No. of Wikipedia Articles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4207616310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English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5.9 M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1291430395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German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2.3 M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855970083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French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2.1 M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2050251360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Chinese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1.7 M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3388847529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Esperanto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270 k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485059246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r>
                        <a:rPr lang="en-US" sz="2000"/>
                        <a:t>Hindi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133 k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83632616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511B293-873E-4213-BCD0-54BA81B8962A}"/>
              </a:ext>
            </a:extLst>
          </p:cNvPr>
          <p:cNvGraphicFramePr>
            <a:graphicFrameLocks noGrp="1"/>
          </p:cNvGraphicFramePr>
          <p:nvPr/>
        </p:nvGraphicFramePr>
        <p:xfrm>
          <a:off x="5785224" y="4512235"/>
          <a:ext cx="5967662" cy="1851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565">
                  <a:extLst>
                    <a:ext uri="{9D8B030D-6E8A-4147-A177-3AD203B41FA5}">
                      <a16:colId xmlns:a16="http://schemas.microsoft.com/office/drawing/2014/main" val="1911378633"/>
                    </a:ext>
                  </a:extLst>
                </a:gridCol>
                <a:gridCol w="1539097">
                  <a:extLst>
                    <a:ext uri="{9D8B030D-6E8A-4147-A177-3AD203B41FA5}">
                      <a16:colId xmlns:a16="http://schemas.microsoft.com/office/drawing/2014/main" val="344913546"/>
                    </a:ext>
                  </a:extLst>
                </a:gridCol>
              </a:tblGrid>
              <a:tr h="690193">
                <a:tc>
                  <a:txBody>
                    <a:bodyPr/>
                    <a:lstStyle/>
                    <a:p>
                      <a:r>
                        <a:rPr lang="en-US" sz="2000" dirty="0"/>
                        <a:t>Code-Mixed Corpora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No. of Sentences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4207616310"/>
                  </a:ext>
                </a:extLst>
              </a:tr>
              <a:tr h="563380">
                <a:tc>
                  <a:txBody>
                    <a:bodyPr/>
                    <a:lstStyle/>
                    <a:p>
                      <a:r>
                        <a:rPr lang="en-US" sz="2000" dirty="0"/>
                        <a:t>Hindi- English (Chandu, et al. (2018))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59 k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2649739127"/>
                  </a:ext>
                </a:extLst>
              </a:tr>
              <a:tr h="563380">
                <a:tc>
                  <a:txBody>
                    <a:bodyPr/>
                    <a:lstStyle/>
                    <a:p>
                      <a:r>
                        <a:rPr lang="en-US" sz="2000" dirty="0"/>
                        <a:t>Mandarin – English (SEAME)</a:t>
                      </a:r>
                    </a:p>
                  </a:txBody>
                  <a:tcPr marL="114922" marR="114922" marT="57461" marB="57461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56 k</a:t>
                      </a:r>
                    </a:p>
                  </a:txBody>
                  <a:tcPr marL="114922" marR="114922" marT="57461" marB="57461"/>
                </a:tc>
                <a:extLst>
                  <a:ext uri="{0D108BD9-81ED-4DB2-BD59-A6C34878D82A}">
                    <a16:rowId xmlns:a16="http://schemas.microsoft.com/office/drawing/2014/main" val="182340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5131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sz="4400"/>
              <a:t>Approaches: Something Simple</a:t>
            </a:r>
          </a:p>
        </p:txBody>
      </p: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0A5EE177-90F5-4042-973D-6FD2D7BC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96" y="2811104"/>
            <a:ext cx="2860333" cy="29281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en-US" sz="2200"/>
              <a:t>1 RNN per language</a:t>
            </a:r>
          </a:p>
          <a:p>
            <a:r>
              <a:rPr lang="en-US" sz="2200"/>
              <a:t>Take turns outputting tokens</a:t>
            </a:r>
          </a:p>
          <a:p>
            <a:r>
              <a:rPr lang="en-US" sz="2200"/>
              <a:t>Which RNN’s turn – determined by a switch variable</a:t>
            </a:r>
          </a:p>
          <a:p>
            <a:r>
              <a:rPr lang="en-US" sz="2200"/>
              <a:t>Switch variable sampled from some distribution</a:t>
            </a:r>
          </a:p>
          <a:p>
            <a:r>
              <a:rPr lang="en-US" sz="2200"/>
              <a:t>Garg et al. (2017) </a:t>
            </a:r>
            <a:r>
              <a:rPr lang="en-US" sz="2200" i="1"/>
              <a:t>Dual Language Models for Code Switched Speech Recognition.</a:t>
            </a:r>
          </a:p>
        </p:txBody>
      </p:sp>
    </p:spTree>
    <p:extLst>
      <p:ext uri="{BB962C8B-B14F-4D97-AF65-F5344CB8AC3E}">
        <p14:creationId xmlns:p14="http://schemas.microsoft.com/office/powerpoint/2010/main" val="12339686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Approaches: More Complex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Handle Data Sparsity</a:t>
            </a:r>
          </a:p>
          <a:p>
            <a:pPr lvl="1"/>
            <a:r>
              <a:rPr lang="en-US" sz="2400"/>
              <a:t>Generate more code-mixed sentences</a:t>
            </a:r>
          </a:p>
          <a:p>
            <a:r>
              <a:rPr lang="en-US" sz="2400"/>
              <a:t>Model the switching constraint</a:t>
            </a:r>
          </a:p>
          <a:p>
            <a:pPr lvl="1"/>
            <a:r>
              <a:rPr lang="en-US" sz="2400"/>
              <a:t>Make the model learn when to switch</a:t>
            </a:r>
          </a:p>
          <a:p>
            <a:r>
              <a:rPr lang="en-US" sz="2400"/>
              <a:t>Share context between both RNNs</a:t>
            </a:r>
          </a:p>
        </p:txBody>
      </p:sp>
    </p:spTree>
    <p:extLst>
      <p:ext uri="{BB962C8B-B14F-4D97-AF65-F5344CB8AC3E}">
        <p14:creationId xmlns:p14="http://schemas.microsoft.com/office/powerpoint/2010/main" val="28894023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9D071-074F-4EB4-956B-00D6A851F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rgbClr val="FFFFFF"/>
                </a:solidFill>
              </a:rPr>
              <a:t>One approach to handing data sparsity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B90FC-4AF0-4F19-A5E7-57CC6869E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Language modeling for code-mixing: The role of linguistic theory based synthetic data, Pratapa et al. [2018]</a:t>
            </a:r>
          </a:p>
        </p:txBody>
      </p:sp>
    </p:spTree>
    <p:extLst>
      <p:ext uri="{BB962C8B-B14F-4D97-AF65-F5344CB8AC3E}">
        <p14:creationId xmlns:p14="http://schemas.microsoft.com/office/powerpoint/2010/main" val="392655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A579-4226-42DE-BE0C-3ACCBD4E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this tutorial, you will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9779B-6301-4FC9-AC68-AE156814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82" y="1888885"/>
            <a:ext cx="8087265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know how </a:t>
            </a:r>
            <a:r>
              <a:rPr lang="en-US" sz="2400" kern="1600" dirty="0">
                <a:solidFill>
                  <a:schemeClr val="accent1">
                    <a:lumMod val="75000"/>
                  </a:schemeClr>
                </a:solidFill>
              </a:rPr>
              <a:t>languages interact in multilingual societies</a:t>
            </a:r>
          </a:p>
          <a:p>
            <a:r>
              <a:rPr lang="en-US" sz="2400" kern="1600" dirty="0">
                <a:solidFill>
                  <a:schemeClr val="accent1">
                    <a:lumMod val="75000"/>
                  </a:schemeClr>
                </a:solidFill>
              </a:rPr>
              <a:t>understand why code-mixing is a difficult (and therefore, interesting) problem </a:t>
            </a:r>
          </a:p>
          <a:p>
            <a:r>
              <a:rPr lang="en-US" sz="2400" kern="1600" dirty="0">
                <a:solidFill>
                  <a:schemeClr val="accent1">
                    <a:lumMod val="75000"/>
                  </a:schemeClr>
                </a:solidFill>
              </a:rPr>
              <a:t>be able to appreciate the challenges and nuances of code-mixed dataset creation</a:t>
            </a:r>
          </a:p>
          <a:p>
            <a:r>
              <a:rPr lang="en-US" sz="2400" kern="1600" dirty="0">
                <a:solidFill>
                  <a:schemeClr val="accent1">
                    <a:lumMod val="75000"/>
                  </a:schemeClr>
                </a:solidFill>
              </a:rPr>
              <a:t>have some idea about the different NLP tasks and research that has been happening</a:t>
            </a:r>
          </a:p>
          <a:p>
            <a:r>
              <a:rPr lang="en-US" sz="2400" kern="1600" dirty="0">
                <a:solidFill>
                  <a:schemeClr val="accent1">
                    <a:lumMod val="75000"/>
                  </a:schemeClr>
                </a:solidFill>
              </a:rPr>
              <a:t>be able to make better and more informed decisions about designing code-mixed NLP systems</a:t>
            </a:r>
          </a:p>
        </p:txBody>
      </p:sp>
    </p:spTree>
    <p:extLst>
      <p:ext uri="{BB962C8B-B14F-4D97-AF65-F5344CB8AC3E}">
        <p14:creationId xmlns:p14="http://schemas.microsoft.com/office/powerpoint/2010/main" val="29468728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79A32-53D4-4BC7-AA7A-D70C769C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Use Linguistic Theories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8D1F0-2CF8-4FCB-9A46-DFDAFD52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These theories exist as early as 1980s</a:t>
            </a:r>
          </a:p>
          <a:p>
            <a:r>
              <a:rPr lang="en-US" sz="2000">
                <a:solidFill>
                  <a:srgbClr val="000000"/>
                </a:solidFill>
              </a:rPr>
              <a:t>Assume a syntactic relation between a pair of parallel sentences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Equivalence of grammar rules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Word or phrase level alignment</a:t>
            </a:r>
          </a:p>
          <a:p>
            <a:r>
              <a:rPr lang="en-US" sz="2000">
                <a:solidFill>
                  <a:srgbClr val="000000"/>
                </a:solidFill>
              </a:rPr>
              <a:t>Propose ways to model CM and generate sentences</a:t>
            </a:r>
          </a:p>
          <a:p>
            <a:r>
              <a:rPr lang="en-US" sz="2000">
                <a:solidFill>
                  <a:srgbClr val="000000"/>
                </a:solidFill>
              </a:rPr>
              <a:t>Sentences generated with a linguistic theory backing – Bound to be better than random mixing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897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Linguistic Theories for CM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The 3 theories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Equivalence Constraint (Sankoff and Poplack [1981]), (Sankoff [1998])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Functional Head (Belazi et al. [1994])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Embedded Matrix</a:t>
            </a:r>
          </a:p>
          <a:p>
            <a:r>
              <a:rPr lang="en-US" sz="2400">
                <a:solidFill>
                  <a:srgbClr val="000000"/>
                </a:solidFill>
              </a:rPr>
              <a:t>Li and Fung. 2014. </a:t>
            </a:r>
            <a:r>
              <a:rPr lang="en-US" sz="2400" i="1">
                <a:solidFill>
                  <a:srgbClr val="000000"/>
                </a:solidFill>
              </a:rPr>
              <a:t>Code switch language modeling with functional head constraint </a:t>
            </a:r>
            <a:r>
              <a:rPr lang="en-US" sz="2400">
                <a:solidFill>
                  <a:srgbClr val="000000"/>
                </a:solidFill>
              </a:rPr>
              <a:t>used the functional head theory during the decoding phase of the LM component of the ASR</a:t>
            </a:r>
          </a:p>
        </p:txBody>
      </p:sp>
    </p:spTree>
    <p:extLst>
      <p:ext uri="{BB962C8B-B14F-4D97-AF65-F5344CB8AC3E}">
        <p14:creationId xmlns:p14="http://schemas.microsoft.com/office/powerpoint/2010/main" val="34216714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Example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She lives in a white house</a:t>
            </a:r>
          </a:p>
          <a:p>
            <a:r>
              <a:rPr lang="en-US" sz="2400">
                <a:solidFill>
                  <a:srgbClr val="000000"/>
                </a:solidFill>
              </a:rPr>
              <a:t>Elle vive en una casa blanca</a:t>
            </a:r>
          </a:p>
        </p:txBody>
      </p:sp>
    </p:spTree>
    <p:extLst>
      <p:ext uri="{BB962C8B-B14F-4D97-AF65-F5344CB8AC3E}">
        <p14:creationId xmlns:p14="http://schemas.microsoft.com/office/powerpoint/2010/main" val="9778153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0346925-7EEE-4B07-A5DB-DB3B5FBB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79" y="2247678"/>
            <a:ext cx="4410973" cy="3507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 theory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1CA6A4D-0232-4A0C-902C-315734DC3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21" y="1529064"/>
            <a:ext cx="10515600" cy="4351338"/>
          </a:xfrm>
        </p:spPr>
        <p:txBody>
          <a:bodyPr/>
          <a:lstStyle/>
          <a:p>
            <a:r>
              <a:rPr lang="en-US" dirty="0"/>
              <a:t>Replace a subtree in the matrix language with one from the embedded language</a:t>
            </a:r>
          </a:p>
          <a:p>
            <a:endParaRPr lang="en-US" dirty="0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8020541E-5BD8-4119-B248-CEA119DF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92" y="2433876"/>
            <a:ext cx="4511615" cy="35720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009BB2-E45A-452D-B083-D9446E3C3111}"/>
              </a:ext>
            </a:extLst>
          </p:cNvPr>
          <p:cNvSpPr txBox="1"/>
          <p:nvPr/>
        </p:nvSpPr>
        <p:spPr>
          <a:xfrm>
            <a:off x="2304821" y="6005894"/>
            <a:ext cx="420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lives in a white 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C6EA2-9D59-4BDC-8B79-D3A0E8CCA59B}"/>
              </a:ext>
            </a:extLst>
          </p:cNvPr>
          <p:cNvSpPr txBox="1"/>
          <p:nvPr/>
        </p:nvSpPr>
        <p:spPr>
          <a:xfrm>
            <a:off x="6816436" y="6005894"/>
            <a:ext cx="420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casa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0340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EM theory</a:t>
            </a:r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8020541E-5BD8-4119-B248-CEA119DF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92" y="2433876"/>
            <a:ext cx="4511615" cy="3572018"/>
          </a:xfrm>
          <a:prstGeom prst="rect">
            <a:avLst/>
          </a:prstGeom>
        </p:spPr>
      </p:pic>
      <p:pic>
        <p:nvPicPr>
          <p:cNvPr id="8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62A191E-88CD-430B-A71C-134E628C0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5" t="39518" b="-1"/>
          <a:stretch/>
        </p:blipFill>
        <p:spPr>
          <a:xfrm>
            <a:off x="2521659" y="3633661"/>
            <a:ext cx="2727514" cy="2121249"/>
          </a:xfrm>
          <a:prstGeom prst="rect">
            <a:avLst/>
          </a:prstGeom>
        </p:spPr>
      </p:pic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BEA9C3AF-8CED-40B0-86F1-721B75795B05}"/>
              </a:ext>
            </a:extLst>
          </p:cNvPr>
          <p:cNvSpPr/>
          <p:nvPr/>
        </p:nvSpPr>
        <p:spPr>
          <a:xfrm>
            <a:off x="3352800" y="1607127"/>
            <a:ext cx="5975927" cy="2026534"/>
          </a:xfrm>
          <a:prstGeom prst="curvedDownArrow">
            <a:avLst>
              <a:gd name="adj1" fmla="val 8125"/>
              <a:gd name="adj2" fmla="val 250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009BB2-E45A-452D-B083-D9446E3C3111}"/>
              </a:ext>
            </a:extLst>
          </p:cNvPr>
          <p:cNvSpPr txBox="1"/>
          <p:nvPr/>
        </p:nvSpPr>
        <p:spPr>
          <a:xfrm>
            <a:off x="2304821" y="6005894"/>
            <a:ext cx="420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white 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C6EA2-9D59-4BDC-8B79-D3A0E8CCA59B}"/>
              </a:ext>
            </a:extLst>
          </p:cNvPr>
          <p:cNvSpPr txBox="1"/>
          <p:nvPr/>
        </p:nvSpPr>
        <p:spPr>
          <a:xfrm>
            <a:off x="6816436" y="6005894"/>
            <a:ext cx="420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casa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244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EM theory</a:t>
            </a:r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8020541E-5BD8-4119-B248-CEA119DF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92" y="2433876"/>
            <a:ext cx="4511615" cy="3572018"/>
          </a:xfrm>
          <a:prstGeom prst="rect">
            <a:avLst/>
          </a:prstGeom>
        </p:spPr>
      </p:pic>
      <p:pic>
        <p:nvPicPr>
          <p:cNvPr id="8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62A191E-88CD-430B-A71C-134E628C0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5" t="39518" b="-1"/>
          <a:stretch/>
        </p:blipFill>
        <p:spPr>
          <a:xfrm>
            <a:off x="8202022" y="3781443"/>
            <a:ext cx="2727514" cy="2121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60FD4-A340-499E-8F37-58CB87394923}"/>
              </a:ext>
            </a:extLst>
          </p:cNvPr>
          <p:cNvSpPr txBox="1"/>
          <p:nvPr/>
        </p:nvSpPr>
        <p:spPr>
          <a:xfrm>
            <a:off x="6816436" y="5800436"/>
            <a:ext cx="420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white house</a:t>
            </a:r>
          </a:p>
        </p:txBody>
      </p:sp>
    </p:spTree>
    <p:extLst>
      <p:ext uri="{BB962C8B-B14F-4D97-AF65-F5344CB8AC3E}">
        <p14:creationId xmlns:p14="http://schemas.microsoft.com/office/powerpoint/2010/main" val="254388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EC theory</a:t>
            </a:r>
          </a:p>
        </p:txBody>
      </p:sp>
      <p:sp>
        <p:nvSpPr>
          <p:cNvPr id="31" name="Subtitle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rgbClr val="000000"/>
                </a:solidFill>
              </a:rPr>
              <a:t>All leaf nodes swappable </a:t>
            </a:r>
          </a:p>
          <a:p>
            <a:r>
              <a:rPr lang="en-US" sz="1900">
                <a:solidFill>
                  <a:srgbClr val="000000"/>
                </a:solidFill>
              </a:rPr>
              <a:t>After all swaps, check for constraints</a:t>
            </a:r>
          </a:p>
          <a:p>
            <a:pPr lvl="1"/>
            <a:r>
              <a:rPr lang="en-US" sz="1900">
                <a:solidFill>
                  <a:srgbClr val="000000"/>
                </a:solidFill>
              </a:rPr>
              <a:t>Monolingual fragments must appear as in original language</a:t>
            </a:r>
          </a:p>
          <a:p>
            <a:pPr lvl="1"/>
            <a:r>
              <a:rPr lang="en-US" sz="1900">
                <a:solidFill>
                  <a:srgbClr val="000000"/>
                </a:solidFill>
              </a:rPr>
              <a:t>EC constraint must be obeyed at every switch point</a:t>
            </a:r>
          </a:p>
          <a:p>
            <a:pPr lvl="2"/>
            <a:r>
              <a:rPr lang="en-US" sz="1900">
                <a:solidFill>
                  <a:srgbClr val="000000"/>
                </a:solidFill>
              </a:rPr>
              <a:t>Each node in the tree is assigned a language id from it’s parent and children</a:t>
            </a:r>
          </a:p>
          <a:p>
            <a:pPr lvl="2"/>
            <a:r>
              <a:rPr lang="en-US" sz="1900">
                <a:solidFill>
                  <a:srgbClr val="000000"/>
                </a:solidFill>
              </a:rPr>
              <a:t>Parent: Based on ordering of NTs in RHS of rule applied at parent</a:t>
            </a:r>
          </a:p>
          <a:p>
            <a:pPr lvl="2"/>
            <a:r>
              <a:rPr lang="en-US" sz="1900">
                <a:solidFill>
                  <a:srgbClr val="000000"/>
                </a:solidFill>
              </a:rPr>
              <a:t>Child: Based on language of leaf and propagated upwards</a:t>
            </a:r>
          </a:p>
          <a:p>
            <a:pPr lvl="2"/>
            <a:r>
              <a:rPr lang="en-US" sz="1900">
                <a:solidFill>
                  <a:srgbClr val="000000"/>
                </a:solidFill>
              </a:rPr>
              <a:t>Both have to match</a:t>
            </a:r>
          </a:p>
          <a:p>
            <a:pPr lvl="2"/>
            <a:endParaRPr lang="en-US"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22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11D719-207F-41C6-A258-047D14B0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3"/>
          <a:stretch/>
        </p:blipFill>
        <p:spPr>
          <a:xfrm>
            <a:off x="518448" y="3711093"/>
            <a:ext cx="2572089" cy="2114550"/>
          </a:xfrm>
          <a:prstGeom prst="rect">
            <a:avLst/>
          </a:prstGeom>
        </p:spPr>
      </p:pic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0CE4E51-83B2-46E2-9FD5-2C5D8986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449" y="307037"/>
            <a:ext cx="3098685" cy="2463812"/>
          </a:xfrm>
          <a:prstGeom prst="rect">
            <a:avLst/>
          </a:prstGeom>
        </p:spPr>
      </p:pic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8020541E-5BD8-4119-B248-CEA119DFE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080" y="233147"/>
            <a:ext cx="3205229" cy="2537702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3A0210F0-3E52-4608-ABA6-168B34FF1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800869"/>
            <a:ext cx="424511" cy="424511"/>
          </a:xfrm>
          <a:prstGeom prst="rect">
            <a:avLst/>
          </a:prstGeom>
        </p:spPr>
      </p:pic>
      <p:pic>
        <p:nvPicPr>
          <p:cNvPr id="13" name="Graphic 12" descr="Line arrow Slight curve">
            <a:extLst>
              <a:ext uri="{FF2B5EF4-FFF2-40B4-BE49-F238E27FC236}">
                <a16:creationId xmlns:a16="http://schemas.microsoft.com/office/drawing/2014/main" id="{BE865782-3D6D-4D75-BDCC-D5D293CA8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683" y="4569436"/>
            <a:ext cx="221766" cy="285573"/>
          </a:xfrm>
          <a:prstGeom prst="rect">
            <a:avLst/>
          </a:prstGeom>
        </p:spPr>
      </p:pic>
      <p:pic>
        <p:nvPicPr>
          <p:cNvPr id="14" name="Graphic 13" descr="Line arrow Slight curve">
            <a:extLst>
              <a:ext uri="{FF2B5EF4-FFF2-40B4-BE49-F238E27FC236}">
                <a16:creationId xmlns:a16="http://schemas.microsoft.com/office/drawing/2014/main" id="{1B3A765A-E461-4BD0-AE59-080378826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8839" y="5433036"/>
            <a:ext cx="221766" cy="285573"/>
          </a:xfrm>
          <a:prstGeom prst="rect">
            <a:avLst/>
          </a:prstGeom>
        </p:spPr>
      </p:pic>
      <p:pic>
        <p:nvPicPr>
          <p:cNvPr id="15" name="Graphic 14" descr="Line arrow Slight curve">
            <a:extLst>
              <a:ext uri="{FF2B5EF4-FFF2-40B4-BE49-F238E27FC236}">
                <a16:creationId xmlns:a16="http://schemas.microsoft.com/office/drawing/2014/main" id="{7750BBA5-D34A-4D6E-82AB-39AD7784D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3703" y="5433036"/>
            <a:ext cx="221766" cy="285573"/>
          </a:xfrm>
          <a:prstGeom prst="rect">
            <a:avLst/>
          </a:prstGeom>
        </p:spPr>
      </p:pic>
      <p:pic>
        <p:nvPicPr>
          <p:cNvPr id="16" name="Graphic 15" descr="Line arrow Slight curve">
            <a:extLst>
              <a:ext uri="{FF2B5EF4-FFF2-40B4-BE49-F238E27FC236}">
                <a16:creationId xmlns:a16="http://schemas.microsoft.com/office/drawing/2014/main" id="{68433231-078F-47E4-983C-036CE96896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66363" y="5433036"/>
            <a:ext cx="152086" cy="2855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6DA3D8-9773-44D3-8994-4B7BC968A775}"/>
              </a:ext>
            </a:extLst>
          </p:cNvPr>
          <p:cNvSpPr txBox="1"/>
          <p:nvPr/>
        </p:nvSpPr>
        <p:spPr>
          <a:xfrm>
            <a:off x="2685413" y="2579154"/>
            <a:ext cx="268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72A75-2D54-431C-A1C0-40DC2B48DB75}"/>
              </a:ext>
            </a:extLst>
          </p:cNvPr>
          <p:cNvSpPr txBox="1"/>
          <p:nvPr/>
        </p:nvSpPr>
        <p:spPr>
          <a:xfrm>
            <a:off x="6158811" y="2512293"/>
            <a:ext cx="268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1467A4-A469-435B-BD18-96520629E5DD}"/>
              </a:ext>
            </a:extLst>
          </p:cNvPr>
          <p:cNvSpPr txBox="1"/>
          <p:nvPr/>
        </p:nvSpPr>
        <p:spPr>
          <a:xfrm>
            <a:off x="5373194" y="6366297"/>
            <a:ext cx="268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 Mixed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347C95-4F13-4DD7-A189-8C82B4D77D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6141" y="3604878"/>
            <a:ext cx="2695575" cy="2105025"/>
          </a:xfrm>
          <a:prstGeom prst="rect">
            <a:avLst/>
          </a:prstGeom>
        </p:spPr>
      </p:pic>
      <p:pic>
        <p:nvPicPr>
          <p:cNvPr id="24" name="Graphic 23" descr="Line arrow Slight curve">
            <a:extLst>
              <a:ext uri="{FF2B5EF4-FFF2-40B4-BE49-F238E27FC236}">
                <a16:creationId xmlns:a16="http://schemas.microsoft.com/office/drawing/2014/main" id="{618B5065-1A7A-41BB-AFB7-656BAD0FD3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5988" y="4586869"/>
            <a:ext cx="221766" cy="285573"/>
          </a:xfrm>
          <a:prstGeom prst="rect">
            <a:avLst/>
          </a:prstGeom>
        </p:spPr>
      </p:pic>
      <p:pic>
        <p:nvPicPr>
          <p:cNvPr id="25" name="Graphic 24" descr="Line arrow Slight curve">
            <a:extLst>
              <a:ext uri="{FF2B5EF4-FFF2-40B4-BE49-F238E27FC236}">
                <a16:creationId xmlns:a16="http://schemas.microsoft.com/office/drawing/2014/main" id="{90AB325A-3F93-489E-B070-3EC28ED29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8143" y="5424331"/>
            <a:ext cx="221766" cy="285573"/>
          </a:xfrm>
          <a:prstGeom prst="rect">
            <a:avLst/>
          </a:prstGeom>
        </p:spPr>
      </p:pic>
      <p:pic>
        <p:nvPicPr>
          <p:cNvPr id="26" name="Graphic 25" descr="Line arrow Slight curve">
            <a:extLst>
              <a:ext uri="{FF2B5EF4-FFF2-40B4-BE49-F238E27FC236}">
                <a16:creationId xmlns:a16="http://schemas.microsoft.com/office/drawing/2014/main" id="{CA173E31-8403-4FF0-BBBC-DFA5C283E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0795" y="5424330"/>
            <a:ext cx="123355" cy="285573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5EA1DDF9-21A7-4DB5-8D1C-B69CB7DFF8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0537" y="3818302"/>
            <a:ext cx="478366" cy="47836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84578D9-2CE2-433F-9D52-F759B5F83AB1}"/>
              </a:ext>
            </a:extLst>
          </p:cNvPr>
          <p:cNvSpPr/>
          <p:nvPr/>
        </p:nvSpPr>
        <p:spPr>
          <a:xfrm>
            <a:off x="4732723" y="5424330"/>
            <a:ext cx="1191491" cy="2855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9D222F-E5DB-4BC9-AC72-E471294E02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" r="-459"/>
          <a:stretch/>
        </p:blipFill>
        <p:spPr>
          <a:xfrm>
            <a:off x="6867515" y="3558693"/>
            <a:ext cx="2506999" cy="2266950"/>
          </a:xfrm>
          <a:prstGeom prst="rect">
            <a:avLst/>
          </a:prstGeom>
        </p:spPr>
      </p:pic>
      <p:pic>
        <p:nvPicPr>
          <p:cNvPr id="36" name="Graphic 35" descr="Line arrow Slight curve">
            <a:extLst>
              <a:ext uri="{FF2B5EF4-FFF2-40B4-BE49-F238E27FC236}">
                <a16:creationId xmlns:a16="http://schemas.microsoft.com/office/drawing/2014/main" id="{BDA8392B-6FC2-4AEB-9044-E8C1E9E49F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2252" y="4475913"/>
            <a:ext cx="221766" cy="285573"/>
          </a:xfrm>
          <a:prstGeom prst="rect">
            <a:avLst/>
          </a:prstGeom>
        </p:spPr>
      </p:pic>
      <p:pic>
        <p:nvPicPr>
          <p:cNvPr id="37" name="Graphic 36" descr="Line arrow Slight curve">
            <a:extLst>
              <a:ext uri="{FF2B5EF4-FFF2-40B4-BE49-F238E27FC236}">
                <a16:creationId xmlns:a16="http://schemas.microsoft.com/office/drawing/2014/main" id="{8F07FF4F-9AAE-4544-B363-0010A3C9F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4407" y="5313375"/>
            <a:ext cx="221766" cy="285573"/>
          </a:xfrm>
          <a:prstGeom prst="rect">
            <a:avLst/>
          </a:prstGeom>
        </p:spPr>
      </p:pic>
      <p:pic>
        <p:nvPicPr>
          <p:cNvPr id="38" name="Graphic 37" descr="Line arrow Slight curve">
            <a:extLst>
              <a:ext uri="{FF2B5EF4-FFF2-40B4-BE49-F238E27FC236}">
                <a16:creationId xmlns:a16="http://schemas.microsoft.com/office/drawing/2014/main" id="{66D70AE7-882A-4266-BC50-C07A3C1A7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7059" y="5313374"/>
            <a:ext cx="123355" cy="285573"/>
          </a:xfrm>
          <a:prstGeom prst="rect">
            <a:avLst/>
          </a:prstGeom>
        </p:spPr>
      </p:pic>
      <p:pic>
        <p:nvPicPr>
          <p:cNvPr id="39" name="Graphic 38" descr="Close">
            <a:extLst>
              <a:ext uri="{FF2B5EF4-FFF2-40B4-BE49-F238E27FC236}">
                <a16:creationId xmlns:a16="http://schemas.microsoft.com/office/drawing/2014/main" id="{0F0D3488-6C88-4A20-9302-979D7BAB7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26801" y="3707346"/>
            <a:ext cx="478366" cy="478366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036AC810-FF46-446D-896B-BABB4DAEBD81}"/>
              </a:ext>
            </a:extLst>
          </p:cNvPr>
          <p:cNvSpPr/>
          <p:nvPr/>
        </p:nvSpPr>
        <p:spPr>
          <a:xfrm>
            <a:off x="9003893" y="5055509"/>
            <a:ext cx="292281" cy="2855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D300BB-824A-4B56-A9A9-2CD3DD9959EE}"/>
              </a:ext>
            </a:extLst>
          </p:cNvPr>
          <p:cNvSpPr txBox="1"/>
          <p:nvPr/>
        </p:nvSpPr>
        <p:spPr>
          <a:xfrm>
            <a:off x="3568903" y="5825643"/>
            <a:ext cx="32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Ill-formed Monolingual Fragment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146827B-D5B3-4F92-A63B-50694ACC73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0338" y="3700128"/>
            <a:ext cx="2590800" cy="2009775"/>
          </a:xfrm>
          <a:prstGeom prst="rect">
            <a:avLst/>
          </a:prstGeom>
        </p:spPr>
      </p:pic>
      <p:pic>
        <p:nvPicPr>
          <p:cNvPr id="43" name="Graphic 42" descr="Line arrow Slight curve">
            <a:extLst>
              <a:ext uri="{FF2B5EF4-FFF2-40B4-BE49-F238E27FC236}">
                <a16:creationId xmlns:a16="http://schemas.microsoft.com/office/drawing/2014/main" id="{2FF11042-CD78-4169-B3A7-BCF2CC65C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55532" y="4590339"/>
            <a:ext cx="221766" cy="285573"/>
          </a:xfrm>
          <a:prstGeom prst="rect">
            <a:avLst/>
          </a:prstGeom>
        </p:spPr>
      </p:pic>
      <p:pic>
        <p:nvPicPr>
          <p:cNvPr id="44" name="Graphic 43" descr="Line arrow Slight curve">
            <a:extLst>
              <a:ext uri="{FF2B5EF4-FFF2-40B4-BE49-F238E27FC236}">
                <a16:creationId xmlns:a16="http://schemas.microsoft.com/office/drawing/2014/main" id="{F6687895-EC2C-4FFE-BE5B-1B6804BED9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7687" y="5427801"/>
            <a:ext cx="221766" cy="285573"/>
          </a:xfrm>
          <a:prstGeom prst="rect">
            <a:avLst/>
          </a:prstGeom>
        </p:spPr>
      </p:pic>
      <p:pic>
        <p:nvPicPr>
          <p:cNvPr id="45" name="Graphic 44" descr="Checkmark">
            <a:extLst>
              <a:ext uri="{FF2B5EF4-FFF2-40B4-BE49-F238E27FC236}">
                <a16:creationId xmlns:a16="http://schemas.microsoft.com/office/drawing/2014/main" id="{B526130D-3473-43F6-970C-FB680B5D9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5827" y="3739383"/>
            <a:ext cx="424511" cy="4245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EEEB2C1-698D-4ABF-AA82-66F3B897F75E}"/>
              </a:ext>
            </a:extLst>
          </p:cNvPr>
          <p:cNvSpPr txBox="1"/>
          <p:nvPr/>
        </p:nvSpPr>
        <p:spPr>
          <a:xfrm>
            <a:off x="7045493" y="5863365"/>
            <a:ext cx="32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tag mismatch</a:t>
            </a:r>
          </a:p>
        </p:txBody>
      </p:sp>
    </p:spTree>
    <p:extLst>
      <p:ext uri="{BB962C8B-B14F-4D97-AF65-F5344CB8AC3E}">
        <p14:creationId xmlns:p14="http://schemas.microsoft.com/office/powerpoint/2010/main" val="35748984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via a Curriculum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825625"/>
            <a:ext cx="9837615" cy="24814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of curriculum improves perplexity of the model</a:t>
            </a:r>
          </a:p>
          <a:p>
            <a:r>
              <a:rPr lang="en-US" dirty="0" err="1"/>
              <a:t>Baheti</a:t>
            </a:r>
            <a:r>
              <a:rPr lang="en-US" dirty="0"/>
              <a:t>, et al. (2017) </a:t>
            </a:r>
            <a:r>
              <a:rPr lang="en-US" i="1" dirty="0"/>
              <a:t>Curriculum Design for Code-switching: Experiments with Language Identification and Language Modeling with Deep Neural Networks </a:t>
            </a:r>
            <a:r>
              <a:rPr lang="en-US" dirty="0"/>
              <a:t>– using a curriculum improves perplexity</a:t>
            </a:r>
          </a:p>
          <a:p>
            <a:pPr lvl="1"/>
            <a:r>
              <a:rPr lang="en-US" dirty="0"/>
              <a:t>Monolingual  -&gt; Code Mixed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330991-1435-47E7-AFAF-F1E03DC0E0FE}"/>
              </a:ext>
            </a:extLst>
          </p:cNvPr>
          <p:cNvGrpSpPr/>
          <p:nvPr/>
        </p:nvGrpSpPr>
        <p:grpSpPr>
          <a:xfrm>
            <a:off x="6815015" y="3804793"/>
            <a:ext cx="5458067" cy="2173975"/>
            <a:chOff x="5284909" y="2852859"/>
            <a:chExt cx="6886574" cy="27429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A129C8-1432-4543-BE63-B64F1433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4909" y="2852859"/>
              <a:ext cx="6819900" cy="16764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973F6C-8D3C-45D2-ABEA-E8E9B67E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1583" y="4724460"/>
              <a:ext cx="6772275" cy="352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79E58-6C51-4FBC-BFD2-806BFB719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657"/>
            <a:stretch/>
          </p:blipFill>
          <p:spPr>
            <a:xfrm>
              <a:off x="5351583" y="4464169"/>
              <a:ext cx="6819900" cy="27610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4BCE3F-6AE3-48BF-B02C-B082A572B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1898"/>
            <a:stretch/>
          </p:blipFill>
          <p:spPr>
            <a:xfrm>
              <a:off x="5389684" y="5045317"/>
              <a:ext cx="6696075" cy="2752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A38435-20DA-4982-BE23-D7BE217DC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448" b="14071"/>
            <a:stretch/>
          </p:blipFill>
          <p:spPr>
            <a:xfrm>
              <a:off x="5303959" y="5320566"/>
              <a:ext cx="6781800" cy="275249"/>
            </a:xfrm>
            <a:prstGeom prst="rect">
              <a:avLst/>
            </a:prstGeom>
          </p:spPr>
        </p:pic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3207D3F0-6FE7-4773-9C8D-1FF39F63047C}"/>
              </a:ext>
            </a:extLst>
          </p:cNvPr>
          <p:cNvSpPr txBox="1">
            <a:spLocks/>
          </p:cNvSpPr>
          <p:nvPr/>
        </p:nvSpPr>
        <p:spPr>
          <a:xfrm>
            <a:off x="838200" y="4237789"/>
            <a:ext cx="6032321" cy="203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Pratapa, et al. (2018)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Generated Code Mixed -&gt; Monolingual -&gt; Real Code Mixed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Adding Real Code Mixed at the end is very useful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18EAD7-A741-4399-A290-563C22CB8869}"/>
              </a:ext>
            </a:extLst>
          </p:cNvPr>
          <p:cNvSpPr txBox="1"/>
          <p:nvPr/>
        </p:nvSpPr>
        <p:spPr>
          <a:xfrm>
            <a:off x="6971323" y="6166338"/>
            <a:ext cx="512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from Pratapa, et al. (2018) on LM Perplexity</a:t>
            </a:r>
          </a:p>
        </p:txBody>
      </p:sp>
    </p:spTree>
    <p:extLst>
      <p:ext uri="{BB962C8B-B14F-4D97-AF65-F5344CB8AC3E}">
        <p14:creationId xmlns:p14="http://schemas.microsoft.com/office/powerpoint/2010/main" val="1061065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Work - Handle Data Sparsity</a:t>
            </a:r>
          </a:p>
        </p:txBody>
      </p:sp>
      <p:sp>
        <p:nvSpPr>
          <p:cNvPr id="18" name="Subtitle 2"/>
          <p:cNvSpPr>
            <a:spLocks noGrp="1"/>
          </p:cNvSpPr>
          <p:nvPr>
            <p:ph idx="1"/>
          </p:nvPr>
        </p:nvSpPr>
        <p:spPr>
          <a:xfrm>
            <a:off x="838200" y="1825625"/>
            <a:ext cx="5093677" cy="4351338"/>
          </a:xfrm>
        </p:spPr>
        <p:txBody>
          <a:bodyPr/>
          <a:lstStyle/>
          <a:p>
            <a:r>
              <a:rPr lang="en-US" dirty="0"/>
              <a:t>Models that are trained on data generated by a </a:t>
            </a:r>
            <a:r>
              <a:rPr lang="en-US" dirty="0" err="1"/>
              <a:t>SeqGAN</a:t>
            </a:r>
            <a:endParaRPr lang="en-US" dirty="0"/>
          </a:p>
          <a:p>
            <a:pPr lvl="1"/>
            <a:r>
              <a:rPr lang="en-US" dirty="0"/>
              <a:t>Garg, et al. (2018) </a:t>
            </a:r>
            <a:r>
              <a:rPr lang="en-US" i="1" dirty="0"/>
              <a:t>Code-switched Language Models Using Dual RNNs and Same-Source Pretraining </a:t>
            </a:r>
          </a:p>
          <a:p>
            <a:pPr lvl="1"/>
            <a:r>
              <a:rPr lang="en-US" dirty="0"/>
              <a:t>Chang, et al. (2019) </a:t>
            </a:r>
            <a:r>
              <a:rPr lang="en-US" i="1" dirty="0"/>
              <a:t>Code-switching Sentence Generation by Generative Adversarial Networks and its Application to Data Augmentation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D987D2-36D8-4C08-AFC4-F95CACF5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329" y="1809811"/>
            <a:ext cx="4770275" cy="30344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5CBBB4-BCF6-43AF-BDC5-09781A9BE133}"/>
              </a:ext>
            </a:extLst>
          </p:cNvPr>
          <p:cNvSpPr txBox="1"/>
          <p:nvPr/>
        </p:nvSpPr>
        <p:spPr>
          <a:xfrm>
            <a:off x="6803329" y="5087815"/>
            <a:ext cx="448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Chang, et al. (2019) GAN framework for generating sentences</a:t>
            </a:r>
          </a:p>
        </p:txBody>
      </p:sp>
    </p:spTree>
    <p:extLst>
      <p:ext uri="{BB962C8B-B14F-4D97-AF65-F5344CB8AC3E}">
        <p14:creationId xmlns:p14="http://schemas.microsoft.com/office/powerpoint/2010/main" val="296527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E304-2E8D-4B93-88B0-737373255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 fontScale="90000"/>
          </a:bodyPr>
          <a:lstStyle/>
          <a:p>
            <a:r>
              <a:rPr lang="en-US" sz="3100" dirty="0"/>
              <a:t>ML approaches and techniques for solving code-mixing are identical to those for monolingual NLP tasks. Differences exist in…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E2FA86-972A-4E55-B1EB-7DB9FBCA4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593338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34587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Work - Handle Data Sparsity</a:t>
            </a:r>
          </a:p>
        </p:txBody>
      </p:sp>
      <p:sp>
        <p:nvSpPr>
          <p:cNvPr id="18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Samanta</a:t>
            </a:r>
            <a:r>
              <a:rPr lang="en-US" dirty="0"/>
              <a:t>, et al. (2019) </a:t>
            </a:r>
            <a:r>
              <a:rPr lang="en-US" i="1" dirty="0"/>
              <a:t>A Deep Generative Model for Code-Switched Text </a:t>
            </a:r>
            <a:r>
              <a:rPr lang="en-US" dirty="0"/>
              <a:t>present using VAEs with a RNN based encoder and decoder to generate sentences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BA243-20FC-4E75-B222-3E7A353E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19" y="3038436"/>
            <a:ext cx="10133362" cy="3138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C1FEF-C026-4BA4-AD52-DA8715C1D1BB}"/>
              </a:ext>
            </a:extLst>
          </p:cNvPr>
          <p:cNvSpPr txBox="1"/>
          <p:nvPr/>
        </p:nvSpPr>
        <p:spPr>
          <a:xfrm>
            <a:off x="1414585" y="6176963"/>
            <a:ext cx="937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Samanta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(2019), A VAE framework for generating sentences</a:t>
            </a:r>
          </a:p>
        </p:txBody>
      </p:sp>
    </p:spTree>
    <p:extLst>
      <p:ext uri="{BB962C8B-B14F-4D97-AF65-F5344CB8AC3E}">
        <p14:creationId xmlns:p14="http://schemas.microsoft.com/office/powerpoint/2010/main" val="2567889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 - Handle Data Sparsity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825625"/>
            <a:ext cx="54610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Winata</a:t>
            </a:r>
            <a:r>
              <a:rPr lang="en-US" sz="2400" dirty="0"/>
              <a:t>, et al. (2019) </a:t>
            </a:r>
            <a:r>
              <a:rPr lang="en-US" sz="2400" i="1" dirty="0"/>
              <a:t>Code-Switched Language Models Using Neural Based Synthetic Data from Parallel Sentences</a:t>
            </a:r>
            <a:r>
              <a:rPr lang="en-US" sz="2400" dirty="0"/>
              <a:t> use pointer generator networks to generate code mixed sentences</a:t>
            </a:r>
          </a:p>
          <a:p>
            <a:r>
              <a:rPr lang="en-US" sz="2400" dirty="0"/>
              <a:t>Lee, et al. (2019) </a:t>
            </a:r>
            <a:r>
              <a:rPr lang="en-US" sz="2400" i="1" dirty="0"/>
              <a:t>Linguistically Motivated Parallel Data Augmentation for Code-switch Language Modeling</a:t>
            </a:r>
            <a:r>
              <a:rPr lang="en-US" sz="2400" dirty="0"/>
              <a:t> use the EM theory at a phrase level to generate code mixed sentences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52C99-EF83-4CEA-9C2A-CB11DE35A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8" t="9503" r="7228" b="12964"/>
          <a:stretch/>
        </p:blipFill>
        <p:spPr>
          <a:xfrm>
            <a:off x="6010030" y="2289908"/>
            <a:ext cx="5720862" cy="2704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33AB7-DEF1-46FA-8658-0657B398B79A}"/>
              </a:ext>
            </a:extLst>
          </p:cNvPr>
          <p:cNvSpPr txBox="1"/>
          <p:nvPr/>
        </p:nvSpPr>
        <p:spPr>
          <a:xfrm>
            <a:off x="6096000" y="5165969"/>
            <a:ext cx="563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Pointer Generator networks used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6947771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Other Work - Model the switching constraint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825625"/>
            <a:ext cx="6586415" cy="4351338"/>
          </a:xfrm>
        </p:spPr>
        <p:txBody>
          <a:bodyPr/>
          <a:lstStyle/>
          <a:p>
            <a:r>
              <a:rPr lang="en-US"/>
              <a:t>Garg, et al. (2018) </a:t>
            </a:r>
            <a:r>
              <a:rPr lang="en-US" i="1"/>
              <a:t>Code-switched Language Models Using Dual RNNs  and Same-Source Pretraining</a:t>
            </a:r>
          </a:p>
          <a:p>
            <a:pPr lvl="1"/>
            <a:r>
              <a:rPr lang="en-US"/>
              <a:t>Output of 2 RNNs run through linear layer to get final output</a:t>
            </a:r>
          </a:p>
          <a:p>
            <a:pPr lvl="1"/>
            <a:r>
              <a:rPr lang="en-US"/>
              <a:t>Also train on data generated by a SeqGAN</a:t>
            </a:r>
            <a:endParaRPr lang="en-US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AF511-E52A-4795-93DC-7D81BAE6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615" y="1690688"/>
            <a:ext cx="41963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7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Other Work - Model the switching constraint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en-US" sz="2400"/>
              <a:t>Adel, et al. (2013) </a:t>
            </a:r>
            <a:r>
              <a:rPr lang="en-US" sz="2400" i="1"/>
              <a:t>Combination of Recurrent Neural Networks and Factored Language Models for Code-Switching Language Modeling</a:t>
            </a:r>
          </a:p>
          <a:p>
            <a:r>
              <a:rPr lang="en-US" sz="2400"/>
              <a:t>Adel, et al. (2015) </a:t>
            </a:r>
            <a:r>
              <a:rPr lang="en-US" sz="2400" i="1"/>
              <a:t>Syntactic and  semantic  features  for  code-switching  factored language  models</a:t>
            </a:r>
          </a:p>
        </p:txBody>
      </p:sp>
    </p:spTree>
    <p:extLst>
      <p:ext uri="{BB962C8B-B14F-4D97-AF65-F5344CB8AC3E}">
        <p14:creationId xmlns:p14="http://schemas.microsoft.com/office/powerpoint/2010/main" val="37681550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Other Work - Model the switching constraint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en-US" sz="2400"/>
              <a:t>Winata, et al. (2018) </a:t>
            </a:r>
            <a:r>
              <a:rPr lang="en-US" sz="2400" i="1"/>
              <a:t>Code-Switching Language Modeling using Syntax-Aware Multi-Task Learning</a:t>
            </a:r>
            <a:r>
              <a:rPr lang="en-US" sz="2400"/>
              <a:t> show that adding a POS tag prediction task to the LM shows improvements in perplexity</a:t>
            </a:r>
          </a:p>
          <a:p>
            <a:r>
              <a:rPr lang="en-US" sz="2400"/>
              <a:t>Soto and Hirschberg (2019) </a:t>
            </a:r>
            <a:r>
              <a:rPr lang="en-US" sz="2400" i="1"/>
              <a:t>Improving Code-Switched Language Modeling Performance Using Cognate Features</a:t>
            </a:r>
            <a:r>
              <a:rPr lang="en-US" sz="2400"/>
              <a:t> uses features about words with similar origin in both languages</a:t>
            </a:r>
          </a:p>
        </p:txBody>
      </p:sp>
    </p:spTree>
    <p:extLst>
      <p:ext uri="{BB962C8B-B14F-4D97-AF65-F5344CB8AC3E}">
        <p14:creationId xmlns:p14="http://schemas.microsoft.com/office/powerpoint/2010/main" val="2847293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Other Work – Sharing context between the RNNs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en-US" sz="2400"/>
              <a:t>Not as simple of a task as it sounds</a:t>
            </a:r>
          </a:p>
          <a:p>
            <a:r>
              <a:rPr lang="en-US" sz="2400"/>
              <a:t>No current model capable of this</a:t>
            </a:r>
          </a:p>
          <a:p>
            <a:r>
              <a:rPr lang="en-US" sz="2400"/>
              <a:t>On a related note</a:t>
            </a:r>
          </a:p>
          <a:p>
            <a:pPr lvl="1"/>
            <a:r>
              <a:rPr lang="en-US" sz="2400"/>
              <a:t>Multilingual deep contextual embeddings – models multiple languages at once</a:t>
            </a:r>
          </a:p>
          <a:p>
            <a:pPr lvl="1"/>
            <a:r>
              <a:rPr lang="en-US" sz="2400"/>
              <a:t>Can this be made to code mix?</a:t>
            </a:r>
          </a:p>
          <a:p>
            <a:pPr lvl="1"/>
            <a:r>
              <a:rPr lang="en-US" sz="2400"/>
              <a:t>Artetxe, and Schwenk. (2019) </a:t>
            </a:r>
            <a:r>
              <a:rPr lang="en-US" sz="2400" i="1"/>
              <a:t>Massively multilingual sentence embeddings for zero-shot cross-lingual transfer and beyond </a:t>
            </a:r>
            <a:r>
              <a:rPr lang="en-US" sz="2400"/>
              <a:t>has an explicit language id as input in decoder during training</a:t>
            </a:r>
          </a:p>
          <a:p>
            <a:pPr lvl="1"/>
            <a:endParaRPr lang="en-US" sz="2400"/>
          </a:p>
          <a:p>
            <a:pPr lvl="1"/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379534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Talking about embeddings…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88D4EE-0376-4EFA-83CC-F404852E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25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Work on Embeddings for code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Most work - Bilingual Embeddings adapted for some tasks</a:t>
            </a:r>
          </a:p>
          <a:p>
            <a:r>
              <a:rPr lang="en-US" sz="2000">
                <a:solidFill>
                  <a:srgbClr val="000000"/>
                </a:solidFill>
              </a:rPr>
              <a:t>What about learning embeddings from CM data?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891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Bilingual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Summarized in Upadhyay et al., (2016)</a:t>
            </a:r>
          </a:p>
          <a:p>
            <a:r>
              <a:rPr lang="en-US" sz="1700">
                <a:solidFill>
                  <a:srgbClr val="000000"/>
                </a:solidFill>
              </a:rPr>
              <a:t>4 methods</a:t>
            </a:r>
          </a:p>
          <a:p>
            <a:pPr lvl="1"/>
            <a:r>
              <a:rPr lang="nb-NO" sz="1700">
                <a:solidFill>
                  <a:srgbClr val="000000"/>
                </a:solidFill>
              </a:rPr>
              <a:t>Bilingual Skip-Gram Model (BiSkip) - Luong et al. (2015)</a:t>
            </a:r>
          </a:p>
          <a:p>
            <a:pPr lvl="1"/>
            <a:r>
              <a:rPr lang="en-US" sz="1700">
                <a:solidFill>
                  <a:srgbClr val="000000"/>
                </a:solidFill>
              </a:rPr>
              <a:t>Bilingual Compositional Model (BiCVM) - Hermann and Blunsom (2014)</a:t>
            </a:r>
          </a:p>
          <a:p>
            <a:pPr lvl="1"/>
            <a:r>
              <a:rPr lang="en-US" sz="1700">
                <a:solidFill>
                  <a:srgbClr val="000000"/>
                </a:solidFill>
              </a:rPr>
              <a:t>Bilingual Correlation Based Embeddings(BiCCA) - Faruqui and Dyer(2014)</a:t>
            </a:r>
          </a:p>
          <a:p>
            <a:pPr lvl="1"/>
            <a:r>
              <a:rPr lang="en-US" sz="1700">
                <a:solidFill>
                  <a:srgbClr val="000000"/>
                </a:solidFill>
              </a:rPr>
              <a:t>Bilingual Vectors from Comparable Data(BiVCD) - Vulíc and Moens(2015)</a:t>
            </a:r>
          </a:p>
          <a:p>
            <a:r>
              <a:rPr lang="en-US" sz="1700">
                <a:solidFill>
                  <a:srgbClr val="000000"/>
                </a:solidFill>
              </a:rPr>
              <a:t>Take monolingual embeddings and a corpora aligned at certain level</a:t>
            </a:r>
          </a:p>
          <a:p>
            <a:r>
              <a:rPr lang="en-US" sz="1700">
                <a:solidFill>
                  <a:srgbClr val="000000"/>
                </a:solidFill>
              </a:rPr>
              <a:t>Projects those embeddings into a common space using the alignment</a:t>
            </a:r>
          </a:p>
        </p:txBody>
      </p:sp>
    </p:spTree>
    <p:extLst>
      <p:ext uri="{BB962C8B-B14F-4D97-AF65-F5344CB8AC3E}">
        <p14:creationId xmlns:p14="http://schemas.microsoft.com/office/powerpoint/2010/main" val="3346862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Bilingual Embeddings for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Pratapa, et al. (2018) evaluated these for CM POS tagging and sentiment analysis</a:t>
            </a:r>
          </a:p>
          <a:p>
            <a:r>
              <a:rPr lang="en-US" dirty="0"/>
              <a:t>Pre-trained embeddings performed better than no embeddings</a:t>
            </a:r>
          </a:p>
          <a:p>
            <a:r>
              <a:rPr lang="en-US" dirty="0"/>
              <a:t>Embeddings learnt on synthetic code mixed data performed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1DEE-7017-43CA-B4DA-2F06022F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3714750"/>
            <a:ext cx="77343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62E9-1E87-4697-AD1C-8517756A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mixed expectations …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A6E0A2-E42C-4A39-BFB5-08EE3452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86711"/>
              </p:ext>
            </p:extLst>
          </p:nvPr>
        </p:nvGraphicFramePr>
        <p:xfrm>
          <a:off x="1270957" y="2283922"/>
          <a:ext cx="10368952" cy="2895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0794">
                  <a:extLst>
                    <a:ext uri="{9D8B030D-6E8A-4147-A177-3AD203B41FA5}">
                      <a16:colId xmlns:a16="http://schemas.microsoft.com/office/drawing/2014/main" val="2692945470"/>
                    </a:ext>
                  </a:extLst>
                </a:gridCol>
                <a:gridCol w="5538158">
                  <a:extLst>
                    <a:ext uri="{9D8B030D-6E8A-4147-A177-3AD203B41FA5}">
                      <a16:colId xmlns:a16="http://schemas.microsoft.com/office/drawing/2014/main" val="1226644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r>
                        <a:rPr lang="en-US" sz="3200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Webdings" panose="05030102010509060703" pitchFamily="18" charset="2"/>
                        </a:rPr>
                        <a:t> </a:t>
                      </a:r>
                      <a:r>
                        <a:rPr lang="en-US" sz="3200" dirty="0"/>
                        <a:t>Speech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99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r>
                        <a:rPr lang="en-US" sz="32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Webdings" panose="05030102010509060703" pitchFamily="18" charset="2"/>
                        </a:rPr>
                        <a:t> </a:t>
                      </a:r>
                      <a:r>
                        <a:rPr lang="en-US" sz="3200" dirty="0"/>
                        <a:t>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022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r>
                        <a:rPr lang="en-US" sz="3200" dirty="0"/>
                        <a:t>Deep Linguistics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Webdings" panose="05030102010509060703" pitchFamily="18" charset="2"/>
                        </a:rPr>
                        <a:t> </a:t>
                      </a:r>
                      <a:r>
                        <a:rPr lang="en-US" sz="3200" dirty="0"/>
                        <a:t>Deep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93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r>
                        <a:rPr lang="en-US" sz="3200" dirty="0"/>
                        <a:t>Map the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Webdings" panose="05030102010509060703" pitchFamily="18" charset="2"/>
                        </a:rPr>
                        <a:t> </a:t>
                      </a:r>
                      <a:r>
                        <a:rPr lang="en-US" sz="3200" dirty="0"/>
                        <a:t>Cover all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83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rgbClr val="00B050"/>
                          </a:solidFill>
                          <a:sym typeface="Webdings" panose="05030102010509060703" pitchFamily="18" charset="2"/>
                        </a:rPr>
                        <a:t></a:t>
                      </a:r>
                      <a:r>
                        <a:rPr lang="en-US" sz="3200" dirty="0"/>
                        <a:t>Insights from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Webdings" panose="05030102010509060703" pitchFamily="18" charset="2"/>
                        </a:rPr>
                        <a:t> </a:t>
                      </a:r>
                      <a:r>
                        <a:rPr lang="en-US" sz="3200" dirty="0"/>
                        <a:t>Building large scale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411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8899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work on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0015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Winata</a:t>
            </a:r>
            <a:r>
              <a:rPr lang="en-US" sz="2400" dirty="0"/>
              <a:t>, et al. (2019) </a:t>
            </a:r>
            <a:r>
              <a:rPr lang="en-US" sz="2400" i="1" dirty="0"/>
              <a:t>Hierarchical Meta-Embeddings for Code-Switching Named Entity Recognition</a:t>
            </a:r>
            <a:r>
              <a:rPr lang="en-US" sz="2400" dirty="0"/>
              <a:t> show that amalgamating multiple embeddings(word, </a:t>
            </a:r>
            <a:r>
              <a:rPr lang="en-US" sz="2400" dirty="0" err="1"/>
              <a:t>subword</a:t>
            </a:r>
            <a:r>
              <a:rPr lang="en-US" sz="2400" dirty="0"/>
              <a:t>, and character level) shows improvements in downstream tasks</a:t>
            </a:r>
          </a:p>
          <a:p>
            <a:r>
              <a:rPr lang="en-US" sz="2400" dirty="0"/>
              <a:t>Lee and Li. (2019) </a:t>
            </a:r>
            <a:r>
              <a:rPr lang="en-US" sz="2400" i="1" dirty="0"/>
              <a:t>Word and Class Common Space Embedding for Code-switch Language Modelling </a:t>
            </a:r>
            <a:r>
              <a:rPr lang="en-US" sz="2400" dirty="0"/>
              <a:t>show that when using auxiliary features as input for an LM, constraining the embedding space of the words and these features improves LM perplexity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94D90-68F7-4468-B14F-D36361DAF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839" y="1690688"/>
            <a:ext cx="5008376" cy="3193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9CFF1B-C05F-4C78-A56B-2F08B1697EBD}"/>
              </a:ext>
            </a:extLst>
          </p:cNvPr>
          <p:cNvSpPr txBox="1"/>
          <p:nvPr/>
        </p:nvSpPr>
        <p:spPr>
          <a:xfrm>
            <a:off x="7627815" y="4884615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2110508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559B8-DEC4-466E-BE0D-B7DD0A2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Takeaways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4846621-5E12-496C-AD38-7138A7C64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So much is possible using linguistic theories</a:t>
            </a:r>
          </a:p>
          <a:p>
            <a:r>
              <a:rPr lang="en-US" sz="2400">
                <a:solidFill>
                  <a:srgbClr val="000000"/>
                </a:solidFill>
              </a:rPr>
              <a:t>Solving LM for CM – solving CM</a:t>
            </a:r>
          </a:p>
          <a:p>
            <a:r>
              <a:rPr lang="en-US" sz="2400">
                <a:solidFill>
                  <a:srgbClr val="000000"/>
                </a:solidFill>
              </a:rPr>
              <a:t>Direction of Future Work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Deep contextual embeddings ?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Zero shot transfer ?</a:t>
            </a:r>
          </a:p>
          <a:p>
            <a:endParaRPr lang="en-US" sz="2400">
              <a:solidFill>
                <a:srgbClr val="000000"/>
              </a:solidFill>
            </a:endParaRPr>
          </a:p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168229" y="2113830"/>
            <a:ext cx="6842003" cy="28524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5300" kern="1200" dirty="0">
                <a:solidFill>
                  <a:srgbClr val="9A4C8F"/>
                </a:solidFill>
                <a:latin typeface="Haettenschweiler" panose="020B0706040902060204" pitchFamily="34" charset="0"/>
              </a:rPr>
              <a:t>Why do 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4B53-2425-4544-82FF-90C8EAC2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904" y="3795892"/>
            <a:ext cx="5004984" cy="217385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6000" i="1" dirty="0">
                <a:solidFill>
                  <a:schemeClr val="bg1"/>
                </a:solidFill>
              </a:rPr>
              <a:t>Socio-pragmatic Functions of Code-mixing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D08982-3235-4B34-B6A4-1570E77B22A6}"/>
              </a:ext>
            </a:extLst>
          </p:cNvPr>
          <p:cNvSpPr txBox="1">
            <a:spLocks/>
          </p:cNvSpPr>
          <p:nvPr/>
        </p:nvSpPr>
        <p:spPr>
          <a:xfrm>
            <a:off x="1247775" y="36484"/>
            <a:ext cx="12292013" cy="2852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00" b="0" i="0" u="none" strike="noStrike" kern="1200" cap="none" spc="0" normalizeH="0" baseline="0" noProof="0" dirty="0">
                <a:ln>
                  <a:noFill/>
                </a:ln>
                <a:solidFill>
                  <a:srgbClr val="9A4C8F"/>
                </a:solidFill>
                <a:effectLst/>
                <a:uLnTx/>
                <a:uFillTx/>
                <a:latin typeface="Haettenschweiler" panose="020B0706040902060204" pitchFamily="34" charset="0"/>
                <a:ea typeface="+mj-ea"/>
                <a:cs typeface="+mj-cs"/>
              </a:rPr>
              <a:t>CODE-MIX?</a:t>
            </a:r>
          </a:p>
        </p:txBody>
      </p:sp>
    </p:spTree>
    <p:extLst>
      <p:ext uri="{BB962C8B-B14F-4D97-AF65-F5344CB8AC3E}">
        <p14:creationId xmlns:p14="http://schemas.microsoft.com/office/powerpoint/2010/main" val="31891422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 dirty="0">
                <a:solidFill>
                  <a:srgbClr val="4472C4"/>
                </a:solidFill>
                <a:latin typeface="+mj-lt"/>
                <a:ea typeface="+mj-ea"/>
                <a:cs typeface="+mj-cs"/>
              </a:rPr>
              <a:t>Language Preference: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i="1" dirty="0">
                <a:solidFill>
                  <a:schemeClr val="bg1"/>
                </a:solidFill>
              </a:rPr>
              <a:t>When and why </a:t>
            </a:r>
            <a:r>
              <a:rPr lang="en-US" sz="4000" i="1" dirty="0">
                <a:solidFill>
                  <a:schemeClr val="bg1"/>
                </a:solidFill>
              </a:rPr>
              <a:t>do bilinguals prefer a certain language?</a:t>
            </a:r>
            <a:br>
              <a:rPr lang="en-US" sz="4000" dirty="0"/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9" name="Shape 67">
            <a:extLst>
              <a:ext uri="{FF2B5EF4-FFF2-40B4-BE49-F238E27FC236}">
                <a16:creationId xmlns:a16="http://schemas.microsoft.com/office/drawing/2014/main" id="{D3FC00C2-4BE0-4862-B246-BA4522E4F5A9}"/>
              </a:ext>
            </a:extLst>
          </p:cNvPr>
          <p:cNvGraphicFramePr/>
          <p:nvPr/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1DF3E79-732E-4F8E-9FE1-1773077DCB48}"/>
              </a:ext>
            </a:extLst>
          </p:cNvPr>
          <p:cNvSpPr/>
          <p:nvPr/>
        </p:nvSpPr>
        <p:spPr>
          <a:xfrm>
            <a:off x="6439897" y="5941367"/>
            <a:ext cx="5096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But it’s unpredictable!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Linguistic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5485526"/>
            <a:ext cx="11360800" cy="97971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133" dirty="0"/>
          </a:p>
          <a:p>
            <a:pPr marL="0" indent="0">
              <a:lnSpc>
                <a:spcPct val="110000"/>
              </a:lnSpc>
              <a:buNone/>
            </a:pPr>
            <a:r>
              <a:rPr lang="en" sz="2400" dirty="0">
                <a:solidFill>
                  <a:schemeClr val="accent1">
                    <a:lumMod val="75000"/>
                  </a:schemeClr>
                </a:solidFill>
              </a:rPr>
              <a:t>Until recently, no large-scale, data-driven validation of the hypotheses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48" y="1533356"/>
            <a:ext cx="9682311" cy="102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Fishman (1971):</a:t>
            </a:r>
          </a:p>
          <a:p>
            <a:pPr marL="685783" marR="0" lvl="0" indent="-38099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English for professional settings, Spanish for informal chat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748" y="2684725"/>
            <a:ext cx="9682311" cy="1488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Dewaele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(2004, 2010):</a:t>
            </a:r>
          </a:p>
          <a:p>
            <a:pPr marL="685783" marR="0" lvl="0" indent="-38099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native language elicits stronger emotion</a:t>
            </a:r>
          </a:p>
          <a:p>
            <a:pPr marL="685783" marR="0" lvl="0" indent="-38099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Preferred for emotion expression and swearing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5412A-EA3B-479D-A21B-AF8F69BAABA0}"/>
              </a:ext>
            </a:extLst>
          </p:cNvPr>
          <p:cNvSpPr txBox="1"/>
          <p:nvPr/>
        </p:nvSpPr>
        <p:spPr>
          <a:xfrm>
            <a:off x="456748" y="4300067"/>
            <a:ext cx="9682311" cy="102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Nguyen (2014):</a:t>
            </a:r>
          </a:p>
          <a:p>
            <a:pPr marL="685783" marR="0" lvl="0" indent="-38099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Code-choice as a social identity marker</a:t>
            </a:r>
          </a:p>
        </p:txBody>
      </p:sp>
    </p:spTree>
    <p:extLst>
      <p:ext uri="{BB962C8B-B14F-4D97-AF65-F5344CB8AC3E}">
        <p14:creationId xmlns:p14="http://schemas.microsoft.com/office/powerpoint/2010/main" val="2095131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Document 2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C4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5093C-48D9-4B8E-B19B-033C6F3B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great place to start your exploration!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043F1-2DF6-43C8-B7E0-A98218419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7" t="28094" r="31343" b="23146"/>
          <a:stretch/>
        </p:blipFill>
        <p:spPr>
          <a:xfrm>
            <a:off x="4441575" y="640080"/>
            <a:ext cx="6880252" cy="557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A349C-2079-45F8-971E-D609D6698C99}"/>
              </a:ext>
            </a:extLst>
          </p:cNvPr>
          <p:cNvSpPr txBox="1"/>
          <p:nvPr/>
        </p:nvSpPr>
        <p:spPr>
          <a:xfrm>
            <a:off x="552257" y="5475110"/>
            <a:ext cx="341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 Linguistics, 2016</a:t>
            </a:r>
          </a:p>
        </p:txBody>
      </p:sp>
    </p:spTree>
    <p:extLst>
      <p:ext uri="{BB962C8B-B14F-4D97-AF65-F5344CB8AC3E}">
        <p14:creationId xmlns:p14="http://schemas.microsoft.com/office/powerpoint/2010/main" val="7039011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A184F-F9C6-486C-A189-8B33997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Initial quantitative studies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69451-F5E0-4E4A-A041-5C225893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Jurgens, Dimitrov, and Ruths (2014) studied tweets written in one language but containing hashtags in another language</a:t>
            </a:r>
          </a:p>
          <a:p>
            <a:pPr marL="0">
              <a:spcAft>
                <a:spcPts val="600"/>
              </a:spcAft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Nguyen, Trieschnigg, and Cornips (2015) studied users in the Netherlands who tweeted in a minority language (Limburgish or Frisian) as well as in Dutch. Most tweets were written in Dutch, but during conversations users often switched to the minority language (i.e., Limburgish or Frisian).</a:t>
            </a:r>
          </a:p>
        </p:txBody>
      </p:sp>
    </p:spTree>
    <p:extLst>
      <p:ext uri="{BB962C8B-B14F-4D97-AF65-F5344CB8AC3E}">
        <p14:creationId xmlns:p14="http://schemas.microsoft.com/office/powerpoint/2010/main" val="12164705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304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We might praise you in English,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but </a:t>
            </a:r>
            <a:r>
              <a:rPr lang="en-US" sz="4000" i="1" dirty="0" err="1">
                <a:solidFill>
                  <a:schemeClr val="bg1"/>
                </a:solidFill>
              </a:rPr>
              <a:t>gaali</a:t>
            </a:r>
            <a:r>
              <a:rPr lang="en-US" sz="4000" i="1" dirty="0">
                <a:solidFill>
                  <a:schemeClr val="bg1"/>
                </a:solidFill>
              </a:rPr>
              <a:t> to Hindi me hi </a:t>
            </a:r>
            <a:r>
              <a:rPr lang="en-US" sz="4000" i="1" dirty="0" err="1">
                <a:solidFill>
                  <a:schemeClr val="bg1"/>
                </a:solidFill>
              </a:rPr>
              <a:t>denge</a:t>
            </a:r>
            <a:r>
              <a:rPr lang="en-US" sz="4000" dirty="0">
                <a:solidFill>
                  <a:schemeClr val="bg1"/>
                </a:solidFill>
              </a:rPr>
              <a:t>! </a:t>
            </a:r>
            <a:r>
              <a:rPr lang="en-US" sz="2800" dirty="0">
                <a:solidFill>
                  <a:schemeClr val="bg1"/>
                </a:solidFill>
              </a:rPr>
              <a:t>(Rudra et al., EMNLP 2016)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848" y="1750477"/>
            <a:ext cx="5935063" cy="48345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Study of 830K Tweets from Hi-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bilinguals</a:t>
            </a:r>
            <a:endParaRPr lang="en" sz="30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The native language, Hindi, is </a:t>
            </a:r>
            <a:r>
              <a:rPr lang="en" i="1" dirty="0">
                <a:solidFill>
                  <a:schemeClr val="tx1"/>
                </a:solidFill>
              </a:rPr>
              <a:t>strongly preferred</a:t>
            </a:r>
            <a:r>
              <a:rPr lang="en" dirty="0">
                <a:solidFill>
                  <a:schemeClr val="tx1"/>
                </a:solidFill>
              </a:rPr>
              <a:t> (10 times more) for negativity and swearing 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English is used far more for positive sentiment than negative</a:t>
            </a:r>
          </a:p>
          <a:p>
            <a:pPr marL="514350" indent="-51435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Language change </a:t>
            </a:r>
            <a:r>
              <a:rPr lang="en" dirty="0">
                <a:solidFill>
                  <a:schemeClr val="tx1"/>
                </a:solidFill>
              </a:rPr>
              <a:t>often corresponds with changing sentiment</a:t>
            </a:r>
          </a:p>
          <a:p>
            <a:endParaRPr lang="en-US" dirty="0"/>
          </a:p>
        </p:txBody>
      </p:sp>
      <p:pic>
        <p:nvPicPr>
          <p:cNvPr id="4" name="Shape 141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65" t="11939" r="2141" b="-1"/>
          <a:stretch/>
        </p:blipFill>
        <p:spPr>
          <a:xfrm>
            <a:off x="1236804" y="2170104"/>
            <a:ext cx="3613716" cy="36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300837" y="2611236"/>
            <a:ext cx="704850" cy="357846"/>
          </a:xfrm>
          <a:prstGeom prst="rect">
            <a:avLst/>
          </a:prstGeom>
          <a:solidFill>
            <a:srgbClr val="ABC4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9685" y="2542340"/>
            <a:ext cx="263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Hindi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0837" y="1941112"/>
            <a:ext cx="704850" cy="3578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9685" y="1925822"/>
            <a:ext cx="937191" cy="41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1008" y="5884062"/>
            <a:ext cx="4031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Fraction of tweets with swear words</a:t>
            </a:r>
          </a:p>
        </p:txBody>
      </p:sp>
    </p:spTree>
    <p:extLst>
      <p:ext uri="{BB962C8B-B14F-4D97-AF65-F5344CB8AC3E}">
        <p14:creationId xmlns:p14="http://schemas.microsoft.com/office/powerpoint/2010/main" val="23325180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50310-3576-4B17-BD42-57E46F5F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accent1"/>
                </a:solidFill>
              </a:rPr>
              <a:t>Predicting </a:t>
            </a:r>
            <a:r>
              <a:rPr lang="en-US" sz="4400" dirty="0" err="1">
                <a:solidFill>
                  <a:schemeClr val="accent1"/>
                </a:solidFill>
              </a:rPr>
              <a:t>Naij</a:t>
            </a:r>
            <a:r>
              <a:rPr lang="en-US" sz="4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</a:t>
            </a:r>
            <a:r>
              <a:rPr lang="en-US" sz="4400" dirty="0" err="1">
                <a:solidFill>
                  <a:schemeClr val="accent1"/>
                </a:solidFill>
              </a:rPr>
              <a:t>a-English</a:t>
            </a:r>
            <a:r>
              <a:rPr lang="en-US" sz="4400" dirty="0">
                <a:solidFill>
                  <a:schemeClr val="accent1"/>
                </a:solidFill>
              </a:rPr>
              <a:t> code switching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CAC61-FBCC-44B9-B80F-48CC59944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Innocent Ndubuisi-Obi, Sayan Ghosh and David Jurgens (2019) </a:t>
            </a:r>
            <a:r>
              <a:rPr lang="en-US" sz="2400" i="1" dirty="0" err="1"/>
              <a:t>W´etin</a:t>
            </a:r>
            <a:r>
              <a:rPr lang="en-US" sz="2400" i="1" dirty="0"/>
              <a:t> </a:t>
            </a:r>
            <a:r>
              <a:rPr lang="en-US" sz="2400" i="1" dirty="0" err="1"/>
              <a:t>dey</a:t>
            </a:r>
            <a:r>
              <a:rPr lang="en-US" sz="2400" i="1" dirty="0"/>
              <a:t> with these comments? Modeling Sociolinguistic Factors Affecting Code-switching Behavior in Nigerian Online Discussions.</a:t>
            </a:r>
            <a:r>
              <a:rPr lang="en-US" sz="2400" dirty="0"/>
              <a:t> ACL.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330K articles and accompanying 389K comments labeled for code switching behavior</a:t>
            </a:r>
          </a:p>
        </p:txBody>
      </p:sp>
    </p:spTree>
    <p:extLst>
      <p:ext uri="{BB962C8B-B14F-4D97-AF65-F5344CB8AC3E}">
        <p14:creationId xmlns:p14="http://schemas.microsoft.com/office/powerpoint/2010/main" val="34184347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5CCCC-4A18-4734-A39C-E3399A31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Predictive Factors of </a:t>
            </a:r>
            <a:r>
              <a:rPr lang="en-US" dirty="0" err="1">
                <a:solidFill>
                  <a:srgbClr val="FFFFFF"/>
                </a:solidFill>
              </a:rPr>
              <a:t>Naij́a</a:t>
            </a:r>
            <a:r>
              <a:rPr lang="en-US" dirty="0">
                <a:solidFill>
                  <a:srgbClr val="FFFFFF"/>
                </a:solidFill>
              </a:rPr>
              <a:t> usage</a:t>
            </a:r>
            <a:endParaRPr lang="en-US" sz="44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D9F566-9787-4D82-B144-EA2294AB7E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921074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6274</TotalTime>
  <Words>4897</Words>
  <Application>Microsoft Office PowerPoint</Application>
  <PresentationFormat>Widescreen</PresentationFormat>
  <Paragraphs>771</Paragraphs>
  <Slides>110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110</vt:i4>
      </vt:variant>
    </vt:vector>
  </HeadingPairs>
  <TitlesOfParts>
    <vt:vector size="132" baseType="lpstr">
      <vt:lpstr>.AppleSystemUIFont</vt:lpstr>
      <vt:lpstr>Aharoni</vt:lpstr>
      <vt:lpstr>Arial</vt:lpstr>
      <vt:lpstr>Bell MT</vt:lpstr>
      <vt:lpstr>Bodoni MT</vt:lpstr>
      <vt:lpstr>Bodoni MT Black</vt:lpstr>
      <vt:lpstr>Book Antiqua</vt:lpstr>
      <vt:lpstr>Britannic Bold</vt:lpstr>
      <vt:lpstr>Calibri</vt:lpstr>
      <vt:lpstr>Calibri Light</vt:lpstr>
      <vt:lpstr>Californian FB</vt:lpstr>
      <vt:lpstr>Cambria</vt:lpstr>
      <vt:lpstr>Cambria Math</vt:lpstr>
      <vt:lpstr>Century Gothic</vt:lpstr>
      <vt:lpstr>Haettenschweiler</vt:lpstr>
      <vt:lpstr>Lucida Handwriting</vt:lpstr>
      <vt:lpstr>Retrospect</vt:lpstr>
      <vt:lpstr>Office Theme</vt:lpstr>
      <vt:lpstr>1_Retrospect</vt:lpstr>
      <vt:lpstr>1_office theme</vt:lpstr>
      <vt:lpstr>2_Office Theme</vt:lpstr>
      <vt:lpstr>3_Office Theme</vt:lpstr>
      <vt:lpstr>PowerPoint Presentation</vt:lpstr>
      <vt:lpstr>Code-mixing or Code-Switching is the mixing of two or more languages in a conversation or even an utterance. </vt:lpstr>
      <vt:lpstr>Processing &amp; Understanding Mixed Language Data</vt:lpstr>
      <vt:lpstr>PowerPoint Presentation</vt:lpstr>
      <vt:lpstr>You are in safe hands ;p</vt:lpstr>
      <vt:lpstr>Why this tutorial? Code-mixing is hot right now! </vt:lpstr>
      <vt:lpstr>After this tutorial, you will …</vt:lpstr>
      <vt:lpstr>ML approaches and techniques for solving code-mixing are identical to those for monolingual NLP tasks. Differences exist in…</vt:lpstr>
      <vt:lpstr>Setting mixed expectations …</vt:lpstr>
      <vt:lpstr>Outline</vt:lpstr>
      <vt:lpstr>What is   code-mixing?</vt:lpstr>
      <vt:lpstr>Mixing vs. switching </vt:lpstr>
      <vt:lpstr>Language Interactions in Multilingual Society</vt:lpstr>
      <vt:lpstr>Societal Multilingualism</vt:lpstr>
      <vt:lpstr>Code-mixing</vt:lpstr>
      <vt:lpstr>Why do we</vt:lpstr>
      <vt:lpstr>Monolingual as well as Multilingual NLP systems break-down in the presence of code-mixing</vt:lpstr>
      <vt:lpstr>Hindi-English Code-Switching on Social Media</vt:lpstr>
      <vt:lpstr>PowerPoint Presentation</vt:lpstr>
      <vt:lpstr>PowerPoint Presentation</vt:lpstr>
      <vt:lpstr>We might praise you in English,  but gaali to Hindi me hi denge! (Rudra et al., EMNLP 2016)</vt:lpstr>
      <vt:lpstr>PowerPoint Presentation</vt:lpstr>
      <vt:lpstr>Why is it Challenging?</vt:lpstr>
      <vt:lpstr>How to solve it?</vt:lpstr>
      <vt:lpstr>Computational Models of Code-Switching</vt:lpstr>
      <vt:lpstr>Computational Models of Code-Switching</vt:lpstr>
      <vt:lpstr>Computational Models of Code-Switching</vt:lpstr>
      <vt:lpstr>Computational Models of Code-Switching</vt:lpstr>
      <vt:lpstr>State-of-the</vt:lpstr>
      <vt:lpstr>Code-mixed Speech and NLP tasks</vt:lpstr>
      <vt:lpstr>PowerPoint Presentation</vt:lpstr>
      <vt:lpstr>Language Identification</vt:lpstr>
      <vt:lpstr>Use of LID </vt:lpstr>
      <vt:lpstr>Pairwise Language Labeling: Approach</vt:lpstr>
      <vt:lpstr>Semi-supervised Learning with Weak Labeling (Technique: Hidden Markov Models)</vt:lpstr>
      <vt:lpstr>Initial Model from Weakly Labeled Data</vt:lpstr>
      <vt:lpstr>Updating the probabilities</vt:lpstr>
      <vt:lpstr>Some examples</vt:lpstr>
      <vt:lpstr>Our current LID system can handle  25 Languages</vt:lpstr>
      <vt:lpstr>Machine Translation </vt:lpstr>
      <vt:lpstr>Machine Translation for Code-mixed input</vt:lpstr>
      <vt:lpstr>MT for code-switching is hard problem!</vt:lpstr>
      <vt:lpstr>Machine Translation</vt:lpstr>
      <vt:lpstr>How to test ?</vt:lpstr>
      <vt:lpstr>The Three Fundamental Problems of CM DATA</vt:lpstr>
      <vt:lpstr>Where to get the data from?</vt:lpstr>
      <vt:lpstr>Where to get the data from?</vt:lpstr>
      <vt:lpstr>Guess Why?</vt:lpstr>
      <vt:lpstr>Language Interactions in Multilingual Society</vt:lpstr>
      <vt:lpstr>The Three Fundamental Problems of CM DATA</vt:lpstr>
      <vt:lpstr>Comparing the level of code-mixing</vt:lpstr>
      <vt:lpstr>Comparing the level of code-mixing</vt:lpstr>
      <vt:lpstr>Comparing the level of code-mixing</vt:lpstr>
      <vt:lpstr>Comparing the level of code-mixing</vt:lpstr>
      <vt:lpstr>CMI of some Corpora</vt:lpstr>
      <vt:lpstr>The Three Fundamental Problems of CM DATA</vt:lpstr>
      <vt:lpstr>Annotation Standards</vt:lpstr>
      <vt:lpstr>Are UNIVERSAL Tagsets for POS and Dependency labels adequate for code-mixed languages?</vt:lpstr>
      <vt:lpstr>Finding Annotators</vt:lpstr>
      <vt:lpstr>Evaluation of CM systems</vt:lpstr>
      <vt:lpstr>Evaluation of CM systems</vt:lpstr>
      <vt:lpstr>PowerPoint Presentation</vt:lpstr>
      <vt:lpstr>What is Language Modeling</vt:lpstr>
      <vt:lpstr>Why Language Modeling</vt:lpstr>
      <vt:lpstr>Why Language Modeling</vt:lpstr>
      <vt:lpstr>Data ! Data ! Data !</vt:lpstr>
      <vt:lpstr>Approaches: Something Simple</vt:lpstr>
      <vt:lpstr>Approaches: More Complex</vt:lpstr>
      <vt:lpstr>One approach to handing data sparsity</vt:lpstr>
      <vt:lpstr>Use Linguistic Theories ??</vt:lpstr>
      <vt:lpstr>Linguistic Theories for CM</vt:lpstr>
      <vt:lpstr>Example</vt:lpstr>
      <vt:lpstr>EM theory</vt:lpstr>
      <vt:lpstr>EM theory</vt:lpstr>
      <vt:lpstr>EM theory</vt:lpstr>
      <vt:lpstr>EC theory</vt:lpstr>
      <vt:lpstr>PowerPoint Presentation</vt:lpstr>
      <vt:lpstr>Training via a Curriculum</vt:lpstr>
      <vt:lpstr>Other Work - Handle Data Sparsity</vt:lpstr>
      <vt:lpstr>Other Work - Handle Data Sparsity</vt:lpstr>
      <vt:lpstr>Other Work - Handle Data Sparsity</vt:lpstr>
      <vt:lpstr>Other Work - Model the switching constraint</vt:lpstr>
      <vt:lpstr>Other Work - Model the switching constraint</vt:lpstr>
      <vt:lpstr>Other Work - Model the switching constraint</vt:lpstr>
      <vt:lpstr>Other Work – Sharing context between the RNNs</vt:lpstr>
      <vt:lpstr>Talking about embeddings…</vt:lpstr>
      <vt:lpstr>Work on Embeddings for code mixing</vt:lpstr>
      <vt:lpstr>Bilingual Embeddings</vt:lpstr>
      <vt:lpstr>Bilingual Embeddings for CM</vt:lpstr>
      <vt:lpstr>Other work on Embeddings</vt:lpstr>
      <vt:lpstr>Takeaways</vt:lpstr>
      <vt:lpstr>Why do we</vt:lpstr>
      <vt:lpstr>Language Preference: When and why do bilinguals prefer a certain language? </vt:lpstr>
      <vt:lpstr>Linguistic Studies</vt:lpstr>
      <vt:lpstr>A great place to start your exploration! </vt:lpstr>
      <vt:lpstr>Initial quantitative studies</vt:lpstr>
      <vt:lpstr>We might praise you in English,  but gaali to Hindi me hi denge! (Rudra et al., EMNLP 2016)</vt:lpstr>
      <vt:lpstr>Predicting Naij́a-English code switching </vt:lpstr>
      <vt:lpstr>Predictive Factors of Naij́a usage</vt:lpstr>
      <vt:lpstr>Predictive Factors of Naij́a usage (Findings)</vt:lpstr>
      <vt:lpstr>PowerPoint Presentation</vt:lpstr>
      <vt:lpstr>PowerPoint Presentation</vt:lpstr>
      <vt:lpstr>PowerPoint Presentation</vt:lpstr>
      <vt:lpstr>EPILOGUE</vt:lpstr>
      <vt:lpstr>Code-choice as a Style dimension</vt:lpstr>
      <vt:lpstr>Code-choice accommodation in human-human conversations</vt:lpstr>
      <vt:lpstr>Nudge, don’t push or assume...</vt:lpstr>
      <vt:lpstr>Understanding code-mixing is not a luxury but a necessity for chatbots for multilingual societies </vt:lpstr>
      <vt:lpstr>Resources</vt:lpstr>
      <vt:lpstr>Tutorial me ane ke lie thank you!  https://www.microsoft.com/en-us/research/project/melange/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Monojit Choudhury</dc:creator>
  <cp:lastModifiedBy>Monojit Choudhury</cp:lastModifiedBy>
  <cp:revision>23</cp:revision>
  <dcterms:created xsi:type="dcterms:W3CDTF">2019-10-31T05:17:58Z</dcterms:created>
  <dcterms:modified xsi:type="dcterms:W3CDTF">2019-11-05T01:24:57Z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monojitc@microsoft.com</vt:lpwstr>
  </property>
  <property fmtid="{D5CDD505-2E9C-101B-9397-08002B2CF9AE}" pid="5" name="MSIP_Label_f42aa342-8706-4288-bd11-ebb85995028c_SetDate">
    <vt:lpwstr>2019-10-31T05:45:52.9103396Z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c70d4202-0479-41f6-b5c1-e2400c609e95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